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 id="2147483828" r:id="rId5"/>
    <p:sldMasterId id="2147483861" r:id="rId6"/>
    <p:sldMasterId id="2147483881" r:id="rId7"/>
  </p:sldMasterIdLst>
  <p:notesMasterIdLst>
    <p:notesMasterId r:id="rId54"/>
  </p:notesMasterIdLst>
  <p:handoutMasterIdLst>
    <p:handoutMasterId r:id="rId55"/>
  </p:handoutMasterIdLst>
  <p:sldIdLst>
    <p:sldId id="347" r:id="rId8"/>
    <p:sldId id="141168118" r:id="rId9"/>
    <p:sldId id="141168119" r:id="rId10"/>
    <p:sldId id="141168115" r:id="rId11"/>
    <p:sldId id="405" r:id="rId12"/>
    <p:sldId id="141168042" r:id="rId13"/>
    <p:sldId id="141168043" r:id="rId14"/>
    <p:sldId id="420" r:id="rId15"/>
    <p:sldId id="406" r:id="rId16"/>
    <p:sldId id="141168044" r:id="rId17"/>
    <p:sldId id="141168045" r:id="rId18"/>
    <p:sldId id="407" r:id="rId19"/>
    <p:sldId id="267" r:id="rId20"/>
    <p:sldId id="303" r:id="rId21"/>
    <p:sldId id="304" r:id="rId22"/>
    <p:sldId id="410" r:id="rId23"/>
    <p:sldId id="4076" r:id="rId24"/>
    <p:sldId id="141168095" r:id="rId25"/>
    <p:sldId id="141168109" r:id="rId26"/>
    <p:sldId id="141168112" r:id="rId27"/>
    <p:sldId id="409" r:id="rId28"/>
    <p:sldId id="4158" r:id="rId29"/>
    <p:sldId id="287" r:id="rId30"/>
    <p:sldId id="4206" r:id="rId31"/>
    <p:sldId id="4166" r:id="rId32"/>
    <p:sldId id="408" r:id="rId33"/>
    <p:sldId id="4167" r:id="rId34"/>
    <p:sldId id="4168" r:id="rId35"/>
    <p:sldId id="413" r:id="rId36"/>
    <p:sldId id="294" r:id="rId37"/>
    <p:sldId id="4169" r:id="rId38"/>
    <p:sldId id="4170" r:id="rId39"/>
    <p:sldId id="423" r:id="rId40"/>
    <p:sldId id="141168116" r:id="rId41"/>
    <p:sldId id="414" r:id="rId42"/>
    <p:sldId id="4208" r:id="rId43"/>
    <p:sldId id="268" r:id="rId44"/>
    <p:sldId id="141168093" r:id="rId45"/>
    <p:sldId id="141168092" r:id="rId46"/>
    <p:sldId id="412" r:id="rId47"/>
    <p:sldId id="4162" r:id="rId48"/>
    <p:sldId id="141168113" r:id="rId49"/>
    <p:sldId id="415" r:id="rId50"/>
    <p:sldId id="141168117" r:id="rId51"/>
    <p:sldId id="4173" r:id="rId52"/>
    <p:sldId id="1411681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autoAdjust="0"/>
    <p:restoredTop sz="76054" autoAdjust="0"/>
  </p:normalViewPr>
  <p:slideViewPr>
    <p:cSldViewPr snapToGrid="0">
      <p:cViewPr varScale="1">
        <p:scale>
          <a:sx n="96" d="100"/>
          <a:sy n="96" d="100"/>
        </p:scale>
        <p:origin x="18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BCCA-AD29-E54E-BB58-C311C7A0C839}"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4B1E54E1-1BFB-C542-96E2-B6FE3A20A976}">
      <dgm:prSet phldrT="[Text]"/>
      <dgm:spPr/>
      <dgm:t>
        <a:bodyPr/>
        <a:lstStyle/>
        <a:p>
          <a:r>
            <a:rPr lang="en-GB"/>
            <a:t> </a:t>
          </a:r>
        </a:p>
      </dgm:t>
    </dgm:pt>
    <dgm:pt modelId="{29568009-2FFD-B944-9DF8-FA3808BCCE29}" type="parTrans" cxnId="{C7CF2392-9386-7C4D-A929-FCEEBDE3FA1E}">
      <dgm:prSet/>
      <dgm:spPr/>
      <dgm:t>
        <a:bodyPr/>
        <a:lstStyle/>
        <a:p>
          <a:endParaRPr lang="en-GB"/>
        </a:p>
      </dgm:t>
    </dgm:pt>
    <dgm:pt modelId="{C57B1E35-B284-4C45-9B86-A0755560E41C}" type="sibTrans" cxnId="{C7CF2392-9386-7C4D-A929-FCEEBDE3FA1E}">
      <dgm:prSet/>
      <dgm:spPr/>
      <dgm:t>
        <a:bodyPr/>
        <a:lstStyle/>
        <a:p>
          <a:endParaRPr lang="en-GB"/>
        </a:p>
      </dgm:t>
    </dgm:pt>
    <dgm:pt modelId="{C7FD8C8C-E721-5244-A252-EB2940603AAE}">
      <dgm:prSet phldrT="[Text]"/>
      <dgm:spPr/>
      <dgm:t>
        <a:bodyPr/>
        <a:lstStyle/>
        <a:p>
          <a:r>
            <a:rPr lang="en-GB" dirty="0"/>
            <a:t> </a:t>
          </a:r>
        </a:p>
      </dgm:t>
    </dgm:pt>
    <dgm:pt modelId="{6E6F5B05-65F3-2B48-A649-546435A8E107}" type="parTrans" cxnId="{627B5ED4-9CD9-274A-8DE4-FE816FE91875}">
      <dgm:prSet/>
      <dgm:spPr/>
      <dgm:t>
        <a:bodyPr/>
        <a:lstStyle/>
        <a:p>
          <a:endParaRPr lang="en-GB"/>
        </a:p>
      </dgm:t>
    </dgm:pt>
    <dgm:pt modelId="{14290B59-2BC3-2B4C-9408-E9692BAE0300}" type="sibTrans" cxnId="{627B5ED4-9CD9-274A-8DE4-FE816FE91875}">
      <dgm:prSet/>
      <dgm:spPr/>
      <dgm:t>
        <a:bodyPr/>
        <a:lstStyle/>
        <a:p>
          <a:endParaRPr lang="en-GB"/>
        </a:p>
      </dgm:t>
    </dgm:pt>
    <dgm:pt modelId="{7792C182-1208-614B-A161-422F42D76456}" type="pres">
      <dgm:prSet presAssocID="{7D46BCCA-AD29-E54E-BB58-C311C7A0C839}" presName="cycle" presStyleCnt="0">
        <dgm:presLayoutVars>
          <dgm:dir/>
          <dgm:resizeHandles val="exact"/>
        </dgm:presLayoutVars>
      </dgm:prSet>
      <dgm:spPr/>
    </dgm:pt>
    <dgm:pt modelId="{B7F29F1F-9FE3-E042-9DDD-5541D2B80F45}" type="pres">
      <dgm:prSet presAssocID="{4B1E54E1-1BFB-C542-96E2-B6FE3A20A976}" presName="dummy" presStyleCnt="0"/>
      <dgm:spPr/>
    </dgm:pt>
    <dgm:pt modelId="{84BED4C5-B8F9-9948-807C-20F678158E4D}" type="pres">
      <dgm:prSet presAssocID="{4B1E54E1-1BFB-C542-96E2-B6FE3A20A976}" presName="node" presStyleLbl="revTx" presStyleIdx="0" presStyleCnt="2">
        <dgm:presLayoutVars>
          <dgm:bulletEnabled val="1"/>
        </dgm:presLayoutVars>
      </dgm:prSet>
      <dgm:spPr/>
    </dgm:pt>
    <dgm:pt modelId="{001B3F75-5671-C045-89D4-6AE3BD417B24}" type="pres">
      <dgm:prSet presAssocID="{C57B1E35-B284-4C45-9B86-A0755560E41C}" presName="sibTrans" presStyleLbl="node1" presStyleIdx="0" presStyleCnt="2"/>
      <dgm:spPr/>
    </dgm:pt>
    <dgm:pt modelId="{CBCF5FE3-59D7-EF4F-9B94-339C7E75CA12}" type="pres">
      <dgm:prSet presAssocID="{C7FD8C8C-E721-5244-A252-EB2940603AAE}" presName="dummy" presStyleCnt="0"/>
      <dgm:spPr/>
    </dgm:pt>
    <dgm:pt modelId="{B1747988-5728-AD40-8D9A-793BA725E4A4}" type="pres">
      <dgm:prSet presAssocID="{C7FD8C8C-E721-5244-A252-EB2940603AAE}" presName="node" presStyleLbl="revTx" presStyleIdx="1" presStyleCnt="2">
        <dgm:presLayoutVars>
          <dgm:bulletEnabled val="1"/>
        </dgm:presLayoutVars>
      </dgm:prSet>
      <dgm:spPr/>
    </dgm:pt>
    <dgm:pt modelId="{84808CDE-7FD8-5241-BD60-FBB56EBB7B84}" type="pres">
      <dgm:prSet presAssocID="{14290B59-2BC3-2B4C-9408-E9692BAE0300}" presName="sibTrans" presStyleLbl="node1" presStyleIdx="1" presStyleCnt="2"/>
      <dgm:spPr/>
    </dgm:pt>
  </dgm:ptLst>
  <dgm:cxnLst>
    <dgm:cxn modelId="{DC65FE21-CE9D-B143-B498-1C379C996CBE}" type="presOf" srcId="{14290B59-2BC3-2B4C-9408-E9692BAE0300}" destId="{84808CDE-7FD8-5241-BD60-FBB56EBB7B84}" srcOrd="0" destOrd="0" presId="urn:microsoft.com/office/officeart/2005/8/layout/cycle1"/>
    <dgm:cxn modelId="{BCB96B4E-69AE-FC44-95E1-5DCE369F76B9}" type="presOf" srcId="{4B1E54E1-1BFB-C542-96E2-B6FE3A20A976}" destId="{84BED4C5-B8F9-9948-807C-20F678158E4D}" srcOrd="0" destOrd="0" presId="urn:microsoft.com/office/officeart/2005/8/layout/cycle1"/>
    <dgm:cxn modelId="{F8545D71-2C8F-9745-9242-7607A19830BA}" type="presOf" srcId="{C7FD8C8C-E721-5244-A252-EB2940603AAE}" destId="{B1747988-5728-AD40-8D9A-793BA725E4A4}" srcOrd="0" destOrd="0" presId="urn:microsoft.com/office/officeart/2005/8/layout/cycle1"/>
    <dgm:cxn modelId="{45A25983-212D-E74B-AEB3-5C4A5A2968FE}" type="presOf" srcId="{7D46BCCA-AD29-E54E-BB58-C311C7A0C839}" destId="{7792C182-1208-614B-A161-422F42D76456}" srcOrd="0" destOrd="0" presId="urn:microsoft.com/office/officeart/2005/8/layout/cycle1"/>
    <dgm:cxn modelId="{C7CF2392-9386-7C4D-A929-FCEEBDE3FA1E}" srcId="{7D46BCCA-AD29-E54E-BB58-C311C7A0C839}" destId="{4B1E54E1-1BFB-C542-96E2-B6FE3A20A976}" srcOrd="0" destOrd="0" parTransId="{29568009-2FFD-B944-9DF8-FA3808BCCE29}" sibTransId="{C57B1E35-B284-4C45-9B86-A0755560E41C}"/>
    <dgm:cxn modelId="{76F76CB4-672A-F748-9732-17C5D253503A}" type="presOf" srcId="{C57B1E35-B284-4C45-9B86-A0755560E41C}" destId="{001B3F75-5671-C045-89D4-6AE3BD417B24}" srcOrd="0" destOrd="0" presId="urn:microsoft.com/office/officeart/2005/8/layout/cycle1"/>
    <dgm:cxn modelId="{627B5ED4-9CD9-274A-8DE4-FE816FE91875}" srcId="{7D46BCCA-AD29-E54E-BB58-C311C7A0C839}" destId="{C7FD8C8C-E721-5244-A252-EB2940603AAE}" srcOrd="1" destOrd="0" parTransId="{6E6F5B05-65F3-2B48-A649-546435A8E107}" sibTransId="{14290B59-2BC3-2B4C-9408-E9692BAE0300}"/>
    <dgm:cxn modelId="{73E26D71-D132-6E4B-B5C0-EDCA929746D9}" type="presParOf" srcId="{7792C182-1208-614B-A161-422F42D76456}" destId="{B7F29F1F-9FE3-E042-9DDD-5541D2B80F45}" srcOrd="0" destOrd="0" presId="urn:microsoft.com/office/officeart/2005/8/layout/cycle1"/>
    <dgm:cxn modelId="{1A2479EF-D44C-B945-9B6C-6407AFBFB2ED}" type="presParOf" srcId="{7792C182-1208-614B-A161-422F42D76456}" destId="{84BED4C5-B8F9-9948-807C-20F678158E4D}" srcOrd="1" destOrd="0" presId="urn:microsoft.com/office/officeart/2005/8/layout/cycle1"/>
    <dgm:cxn modelId="{B40726FF-8015-8A44-9899-320206119F62}" type="presParOf" srcId="{7792C182-1208-614B-A161-422F42D76456}" destId="{001B3F75-5671-C045-89D4-6AE3BD417B24}" srcOrd="2" destOrd="0" presId="urn:microsoft.com/office/officeart/2005/8/layout/cycle1"/>
    <dgm:cxn modelId="{5708A701-54DC-2641-AE15-3B75EDF72B32}" type="presParOf" srcId="{7792C182-1208-614B-A161-422F42D76456}" destId="{CBCF5FE3-59D7-EF4F-9B94-339C7E75CA12}" srcOrd="3" destOrd="0" presId="urn:microsoft.com/office/officeart/2005/8/layout/cycle1"/>
    <dgm:cxn modelId="{6CA63CF0-AF98-7643-885D-160A682AE5C2}" type="presParOf" srcId="{7792C182-1208-614B-A161-422F42D76456}" destId="{B1747988-5728-AD40-8D9A-793BA725E4A4}" srcOrd="4" destOrd="0" presId="urn:microsoft.com/office/officeart/2005/8/layout/cycle1"/>
    <dgm:cxn modelId="{B6C58846-D4C3-B248-B1DF-4D9A32FADB61}" type="presParOf" srcId="{7792C182-1208-614B-A161-422F42D76456}" destId="{84808CDE-7FD8-5241-BD60-FBB56EBB7B84}"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D4C5-B8F9-9948-807C-20F678158E4D}">
      <dsp:nvSpPr>
        <dsp:cNvPr id="0" name=""/>
        <dsp:cNvSpPr/>
      </dsp:nvSpPr>
      <dsp:spPr>
        <a:xfrm>
          <a:off x="4128257"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28257" y="1124368"/>
        <a:ext cx="2130362" cy="2130362"/>
      </dsp:txXfrm>
    </dsp:sp>
    <dsp:sp modelId="{001B3F75-5671-C045-89D4-6AE3BD417B24}">
      <dsp:nvSpPr>
        <dsp:cNvPr id="0" name=""/>
        <dsp:cNvSpPr/>
      </dsp:nvSpPr>
      <dsp:spPr>
        <a:xfrm>
          <a:off x="1259975" y="-2200"/>
          <a:ext cx="4383501" cy="4383501"/>
        </a:xfrm>
        <a:prstGeom prst="circularArrow">
          <a:avLst>
            <a:gd name="adj1" fmla="val 9477"/>
            <a:gd name="adj2" fmla="val 684419"/>
            <a:gd name="adj3" fmla="val 7853388"/>
            <a:gd name="adj4" fmla="val 22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47988-5728-AD40-8D9A-793BA725E4A4}">
      <dsp:nvSpPr>
        <dsp:cNvPr id="0" name=""/>
        <dsp:cNvSpPr/>
      </dsp:nvSpPr>
      <dsp:spPr>
        <a:xfrm>
          <a:off x="644833"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dsp:txBody>
      <dsp:txXfrm>
        <a:off x="644833" y="1124368"/>
        <a:ext cx="2130362" cy="2130362"/>
      </dsp:txXfrm>
    </dsp:sp>
    <dsp:sp modelId="{84808CDE-7FD8-5241-BD60-FBB56EBB7B84}">
      <dsp:nvSpPr>
        <dsp:cNvPr id="0" name=""/>
        <dsp:cNvSpPr/>
      </dsp:nvSpPr>
      <dsp:spPr>
        <a:xfrm>
          <a:off x="1259975" y="-2200"/>
          <a:ext cx="4383501" cy="4383501"/>
        </a:xfrm>
        <a:prstGeom prst="circularArrow">
          <a:avLst>
            <a:gd name="adj1" fmla="val 9477"/>
            <a:gd name="adj2" fmla="val 684419"/>
            <a:gd name="adj3" fmla="val 18653388"/>
            <a:gd name="adj4" fmla="val 130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5/7/20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5/7/20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424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22</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23</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9931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25</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28</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30</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31</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ea typeface="ＭＳ Ｐゴシック" charset="-128"/>
              </a:rPr>
              <a:t>In any environment – bare metal, </a:t>
            </a:r>
            <a:r>
              <a:rPr lang="en-US" altLang="en-US" dirty="0" err="1">
                <a:ea typeface="ＭＳ Ｐゴシック" charset="-128"/>
              </a:rPr>
              <a:t>virtualised</a:t>
            </a:r>
            <a:r>
              <a:rPr lang="en-US" altLang="en-US" dirty="0">
                <a:ea typeface="ＭＳ Ｐゴシック" charset="-128"/>
              </a:rPr>
              <a:t>, cloud, containers – WAS is supported on a wide variety of operating systems and you can roll your own cloud using scripting, dev/ops tools, or a technology of your choice</a:t>
            </a:r>
          </a:p>
          <a:p>
            <a:pPr marL="171450" indent="-171450">
              <a:buFontTx/>
              <a:buChar char="-"/>
            </a:pPr>
            <a:r>
              <a:rPr lang="en-US" altLang="en-US" dirty="0">
                <a:ea typeface="ＭＳ Ｐゴシック" charset="-128"/>
              </a:rPr>
              <a:t>* In the IBM Bluemix cloud, Liberty runs on all three compute options:</a:t>
            </a:r>
          </a:p>
          <a:p>
            <a:pPr marL="628650" lvl="1" indent="-171450">
              <a:buFontTx/>
              <a:buChar char="-"/>
            </a:pPr>
            <a:r>
              <a:rPr lang="en-US" altLang="en-US" dirty="0">
                <a:ea typeface="ＭＳ Ｐゴシック" charset="-128"/>
              </a:rPr>
              <a:t>in the original Bluemix environment: </a:t>
            </a:r>
            <a:r>
              <a:rPr lang="en-US" altLang="en-US" dirty="0" err="1">
                <a:ea typeface="ＭＳ Ｐゴシック" charset="-128"/>
              </a:rPr>
              <a:t>CloudFoundry</a:t>
            </a:r>
            <a:r>
              <a:rPr lang="en-US" altLang="en-US" dirty="0">
                <a:ea typeface="ＭＳ Ｐゴシック" charset="-128"/>
              </a:rPr>
              <a:t> PaaS or ‘Instant Runtimes’, liberty provides the Java runtime</a:t>
            </a:r>
          </a:p>
          <a:p>
            <a:pPr marL="628650" lvl="1" indent="-171450">
              <a:buFontTx/>
              <a:buChar char="-"/>
            </a:pPr>
            <a:r>
              <a:rPr lang="en-US" altLang="en-US" dirty="0">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dirty="0">
                <a:ea typeface="ＭＳ Ｐゴシック" charset="-128"/>
              </a:rPr>
              <a:t>WAS can be installed and run in VMs provided by the OpenStack VM service which is currently in Beta</a:t>
            </a:r>
          </a:p>
          <a:p>
            <a:pPr marL="628650" lvl="1" indent="-171450">
              <a:buFontTx/>
              <a:buChar char="-"/>
            </a:pPr>
            <a:r>
              <a:rPr lang="en-US" altLang="en-US" dirty="0">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dirty="0">
                <a:ea typeface="ＭＳ Ｐゴシック" charset="-128"/>
              </a:rPr>
              <a:t>more info on Bluemix compute options: https://</a:t>
            </a:r>
            <a:r>
              <a:rPr lang="en-US" altLang="en-US" i="1" dirty="0" err="1">
                <a:ea typeface="ＭＳ Ｐゴシック" charset="-128"/>
              </a:rPr>
              <a:t>developer.ibm.com</a:t>
            </a:r>
            <a:r>
              <a:rPr lang="en-US" altLang="en-US" i="1" dirty="0">
                <a:ea typeface="ＭＳ Ｐゴシック" charset="-128"/>
              </a:rPr>
              <a:t>/</a:t>
            </a:r>
            <a:r>
              <a:rPr lang="en-US" altLang="en-US" i="1" dirty="0" err="1">
                <a:ea typeface="ＭＳ Ｐゴシック" charset="-128"/>
              </a:rPr>
              <a:t>bluemix</a:t>
            </a:r>
            <a:r>
              <a:rPr lang="en-US" altLang="en-US" i="1" dirty="0">
                <a:ea typeface="ＭＳ Ｐゴシック" charset="-128"/>
              </a:rPr>
              <a:t>/2015/08/05/</a:t>
            </a:r>
            <a:r>
              <a:rPr lang="en-US" altLang="en-US" i="1" dirty="0" err="1">
                <a:ea typeface="ＭＳ Ｐゴシック" charset="-128"/>
              </a:rPr>
              <a:t>bluemix</a:t>
            </a:r>
            <a:r>
              <a:rPr lang="en-US" altLang="en-US" i="1" dirty="0">
                <a:ea typeface="ＭＳ Ｐゴシック" charset="-128"/>
              </a:rPr>
              <a:t>-instant-runtimes-containers-or-virtual-machines/</a:t>
            </a:r>
          </a:p>
          <a:p>
            <a:pPr marL="171450" indent="-171450">
              <a:buFontTx/>
              <a:buChar char="-"/>
            </a:pPr>
            <a:r>
              <a:rPr lang="en-US" altLang="en-US" dirty="0">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dirty="0">
                <a:ea typeface="ＭＳ Ｐゴシック" charset="-128"/>
              </a:rPr>
              <a:t>* Public IaaS options are also available:</a:t>
            </a:r>
          </a:p>
          <a:p>
            <a:pPr marL="628650" lvl="1" indent="-171450">
              <a:buFontTx/>
              <a:buChar char="-"/>
            </a:pPr>
            <a:r>
              <a:rPr lang="en-US" altLang="en-US" dirty="0">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dirty="0">
                <a:ea typeface="ＭＳ Ｐゴシック" charset="-128"/>
              </a:rPr>
              <a:t>If you choose a non-IBM PaaS you can also run Liberty there.  There is an open-source </a:t>
            </a:r>
            <a:r>
              <a:rPr lang="en-US" altLang="en-US" dirty="0" err="1">
                <a:ea typeface="ＭＳ Ｐゴシック" charset="-128"/>
              </a:rPr>
              <a:t>buildpack</a:t>
            </a:r>
            <a:r>
              <a:rPr lang="en-US" altLang="en-US" dirty="0">
                <a:ea typeface="ＭＳ Ｐゴシック" charset="-128"/>
              </a:rPr>
              <a:t> for </a:t>
            </a:r>
            <a:r>
              <a:rPr lang="en-US" altLang="en-US" dirty="0" err="1">
                <a:ea typeface="ＭＳ Ｐゴシック" charset="-128"/>
              </a:rPr>
              <a:t>CloudFoundry</a:t>
            </a:r>
            <a:r>
              <a:rPr lang="en-US" altLang="en-US" dirty="0">
                <a:ea typeface="ＭＳ Ｐゴシック" charset="-128"/>
              </a:rPr>
              <a:t> and Heroku, which forms the core of the Bluemix </a:t>
            </a:r>
            <a:r>
              <a:rPr lang="en-US" altLang="en-US" dirty="0" err="1">
                <a:ea typeface="ＭＳ Ｐゴシック" charset="-128"/>
              </a:rPr>
              <a:t>buildpack</a:t>
            </a:r>
            <a:r>
              <a:rPr lang="en-US" altLang="en-US" dirty="0">
                <a:ea typeface="ＭＳ Ｐゴシック" charset="-128"/>
              </a:rPr>
              <a:t> so is highly functional and very well tested.  That </a:t>
            </a:r>
            <a:r>
              <a:rPr lang="en-US" altLang="en-US" dirty="0" err="1">
                <a:ea typeface="ＭＳ Ｐゴシック" charset="-128"/>
              </a:rPr>
              <a:t>buildpack</a:t>
            </a:r>
            <a:r>
              <a:rPr lang="en-US" altLang="en-US" dirty="0">
                <a:ea typeface="ＭＳ Ｐゴシック" charset="-128"/>
              </a:rPr>
              <a:t> is also wrapped to provide the liberty cartridge for use in the OpenShift PaaS.</a:t>
            </a:r>
          </a:p>
          <a:p>
            <a:pPr marL="171450" indent="-171450"/>
            <a:r>
              <a:rPr lang="en-US" altLang="en-US" dirty="0">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dirty="0">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36</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Docker and Docker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37</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334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37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45</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building cloud-native apps</a:t>
            </a:r>
            <a:r>
              <a:rPr lang="en-US" baseline="0" dirty="0"/>
              <a:t> and </a:t>
            </a:r>
            <a:r>
              <a:rPr lang="en-US" baseline="0" dirty="0" err="1"/>
              <a:t>microservices</a:t>
            </a:r>
            <a:r>
              <a:rPr lang="en-US" baseline="0" dirty="0"/>
              <a:t> have a choice of the edition that best suits their needs when they want to get support.</a:t>
            </a:r>
          </a:p>
          <a:p>
            <a:endParaRPr lang="en-US" baseline="0" dirty="0"/>
          </a:p>
          <a:p>
            <a:r>
              <a:rPr lang="en-US" baseline="0" dirty="0"/>
              <a:t>For Web applications or </a:t>
            </a:r>
            <a:r>
              <a:rPr lang="en-US" baseline="0" dirty="0" err="1"/>
              <a:t>microservices</a:t>
            </a:r>
            <a:r>
              <a:rPr lang="en-US" baseline="0" dirty="0"/>
              <a:t> that rely only on the Web Profile, customers can select Liberty Core.</a:t>
            </a:r>
          </a:p>
          <a:p>
            <a:r>
              <a:rPr lang="en-US" baseline="0" dirty="0"/>
              <a:t>For applications that need to integrate with existing Java EE applications, for example using JMS, customers can select Liberty Base.</a:t>
            </a:r>
          </a:p>
          <a:p>
            <a:r>
              <a:rPr lang="en-US" baseline="0" dirty="0"/>
              <a:t>For a complete end-to-end DevOps pipeline that includes integration with GitHub, Jenkins, </a:t>
            </a:r>
            <a:r>
              <a:rPr lang="en-US" baseline="0" dirty="0" err="1"/>
              <a:t>Zipkin</a:t>
            </a:r>
            <a:r>
              <a:rPr lang="en-US" baseline="0" dirty="0"/>
              <a:t>, and Kubernetes (community edition, IBM Cloud private sold separately provides supported Kubernetes) then customers can select WebSphere Liberty ND (Network Deployment)</a:t>
            </a:r>
          </a:p>
          <a:p>
            <a:endParaRPr lang="en-US" baseline="0" dirty="0"/>
          </a:p>
          <a:p>
            <a:r>
              <a:rPr lang="en-US" baseline="0" dirty="0"/>
              <a:t>NOTE: Licensing conditions apply when running a mixed environment comprising both commercial WebSphere and Open Liberty (see later slide)</a:t>
            </a:r>
          </a:p>
          <a:p>
            <a:endParaRPr lang="en-US" baseline="0" dirty="0"/>
          </a:p>
          <a:p>
            <a:r>
              <a:rPr lang="en-US" dirty="0"/>
              <a:t>1 reasons we did what we did (GP)</a:t>
            </a:r>
          </a:p>
          <a:p>
            <a:r>
              <a:rPr lang="en-US" dirty="0"/>
              <a:t>[State what we believe:] </a:t>
            </a:r>
          </a:p>
          <a:p>
            <a:r>
              <a:rPr lang="en-US" dirty="0"/>
              <a:t>"We believe that the tools you choose shouldn’t make your job harder than necessary, or obscure what’s really going on under the covers because, at the end of the day, you are the one who has to support it."</a:t>
            </a:r>
          </a:p>
          <a:p>
            <a:r>
              <a:rPr lang="en-US" dirty="0"/>
              <a:t>"We believe you should be able to focus on getting your job done without worrying about how to wire together the technology you need to do it."</a:t>
            </a:r>
          </a:p>
          <a:p>
            <a:r>
              <a:rPr lang="en-US" dirty="0"/>
              <a:t>"We understand that whatever you're building is likely to be a part of something bigger."</a:t>
            </a:r>
          </a:p>
          <a:p>
            <a:r>
              <a:rPr lang="en-US" dirty="0"/>
              <a:t>Aimed initially at addressing developers needs to get away from "</a:t>
            </a:r>
            <a:r>
              <a:rPr lang="en-US" dirty="0" err="1"/>
              <a:t>WebsFear</a:t>
            </a:r>
            <a:r>
              <a:rPr lang="en-US" dirty="0"/>
              <a:t>"</a:t>
            </a:r>
          </a:p>
          <a:p>
            <a:r>
              <a:rPr lang="en-US" dirty="0"/>
              <a:t>Admin console 'may or may not need to restart server'.</a:t>
            </a:r>
          </a:p>
          <a:p>
            <a:r>
              <a:rPr lang="en-US" dirty="0"/>
              <a:t>Even before we released it, progressed to lightweight runtime but ALWAYS </a:t>
            </a:r>
            <a:r>
              <a:rPr lang="en-US" dirty="0" err="1"/>
              <a:t>focussed</a:t>
            </a:r>
            <a:r>
              <a:rPr lang="en-US" dirty="0"/>
              <a:t> on developer-first</a:t>
            </a:r>
          </a:p>
          <a:p>
            <a:r>
              <a:rPr lang="en-US" dirty="0"/>
              <a:t>Cloud motivation for small performant runtime: we needed our own solution in IBM for efficiency in public cloud. </a:t>
            </a:r>
          </a:p>
          <a:p>
            <a:r>
              <a:rPr lang="en-US" dirty="0"/>
              <a:t>1 Things we solved that are either unique or best in class (AN)</a:t>
            </a:r>
          </a:p>
          <a:p>
            <a:endParaRPr lang="en-US" dirty="0"/>
          </a:p>
        </p:txBody>
      </p:sp>
      <p:sp>
        <p:nvSpPr>
          <p:cNvPr id="4" name="Slide Number Placeholder 3"/>
          <p:cNvSpPr>
            <a:spLocks noGrp="1"/>
          </p:cNvSpPr>
          <p:nvPr>
            <p:ph type="sldNum" sz="quarter" idx="10"/>
          </p:nvPr>
        </p:nvSpPr>
        <p:spPr/>
        <p:txBody>
          <a:bodyPr/>
          <a:lstStyle/>
          <a:p>
            <a:fld id="{449DA338-18D0-3342-BF64-9DC90F545C7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69806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69FEEA58-289C-B649-8621-8494D5486ABC}" type="slidenum">
              <a:rPr lang="en-US" altLang="en-US">
                <a:latin typeface="Calibri" charset="0"/>
              </a:rPr>
              <a:pPr/>
              <a:t>10</a:t>
            </a:fld>
            <a:endParaRPr lang="en-US" altLang="en-US">
              <a:latin typeface="Calibri" charset="0"/>
            </a:endParaRPr>
          </a:p>
        </p:txBody>
      </p:sp>
    </p:spTree>
    <p:extLst>
      <p:ext uri="{BB962C8B-B14F-4D97-AF65-F5344CB8AC3E}">
        <p14:creationId xmlns:p14="http://schemas.microsoft.com/office/powerpoint/2010/main" val="10466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65852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2882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ja-JP"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6166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211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759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E7C3F1B1-29E7-624E-A929-72E30C41AEA6}"/>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2261001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064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720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475867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52476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69706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787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7348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2558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612618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63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29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0319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4222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7635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9738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1982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446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25605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2415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700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87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100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0489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44066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8222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908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714727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1390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28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004894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0107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44451" y="6351"/>
            <a:ext cx="12236451" cy="6872816"/>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482"/>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8" name="Group 30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57" name="Group 35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106" name="Group 441"/>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ctrTitle"/>
          </p:nvPr>
        </p:nvSpPr>
        <p:spPr>
          <a:xfrm>
            <a:off x="1019627" y="1974247"/>
            <a:ext cx="9384692" cy="1235229"/>
          </a:xfrm>
        </p:spPr>
        <p:txBody>
          <a:bodyPr anchor="b">
            <a:normAutofit/>
          </a:bodyPr>
          <a:lstStyle>
            <a:lvl1pPr algn="l">
              <a:lnSpc>
                <a:spcPct val="85000"/>
              </a:lnSpc>
              <a:defRPr sz="5067">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19627" y="3232407"/>
            <a:ext cx="85344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47" name="Slide Number Placeholder 5"/>
          <p:cNvSpPr>
            <a:spLocks noGrp="1"/>
          </p:cNvSpPr>
          <p:nvPr>
            <p:ph type="sldNum" sz="quarter" idx="10"/>
          </p:nvPr>
        </p:nvSpPr>
        <p:spPr/>
        <p:txBody>
          <a:bodyPr/>
          <a:lstStyle>
            <a:lvl1pPr>
              <a:defRPr/>
            </a:lvl1pPr>
          </a:lstStyle>
          <a:p>
            <a:pPr>
              <a:defRPr/>
            </a:pPr>
            <a:fld id="{AAF3362B-D029-5743-B280-A272F23407A0}" type="slidenum">
              <a:rPr lang="en-US" altLang="ja-JP"/>
              <a:pPr>
                <a:defRPr/>
              </a:pPr>
              <a:t>‹#›</a:t>
            </a:fld>
            <a:endParaRPr lang="en-US" altLang="ja-JP"/>
          </a:p>
        </p:txBody>
      </p:sp>
    </p:spTree>
    <p:extLst>
      <p:ext uri="{BB962C8B-B14F-4D97-AF65-F5344CB8AC3E}">
        <p14:creationId xmlns:p14="http://schemas.microsoft.com/office/powerpoint/2010/main" val="2110648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8740427D-1F60-7149-B089-067343FBF33E}" type="slidenum">
              <a:rPr lang="en-US" altLang="ja-JP"/>
              <a:pPr>
                <a:defRPr/>
              </a:pPr>
              <a:t>‹#›</a:t>
            </a:fld>
            <a:endParaRPr lang="en-US" altLang="ja-JP"/>
          </a:p>
        </p:txBody>
      </p:sp>
    </p:spTree>
    <p:extLst>
      <p:ext uri="{BB962C8B-B14F-4D97-AF65-F5344CB8AC3E}">
        <p14:creationId xmlns:p14="http://schemas.microsoft.com/office/powerpoint/2010/main" val="367940449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ja-JP" altLang="en-US" sz="2400">
              <a:solidFill>
                <a:srgbClr val="FFFFFF"/>
              </a:solidFill>
              <a:latin typeface="Arial" charset="0"/>
              <a:ea typeface="ＭＳ Ｐゴシック" charset="0"/>
              <a:cs typeface="Arial" charset="0"/>
            </a:endParaRPr>
          </a:p>
        </p:txBody>
      </p:sp>
      <p:grpSp>
        <p:nvGrpSpPr>
          <p:cNvPr id="5" name="Group 711"/>
          <p:cNvGrpSpPr>
            <a:grpSpLocks noChangeAspect="1"/>
          </p:cNvGrpSpPr>
          <p:nvPr userDrawn="1"/>
        </p:nvGrpSpPr>
        <p:grpSpPr bwMode="auto">
          <a:xfrm>
            <a:off x="-16934" y="0"/>
            <a:ext cx="12225867" cy="6798733"/>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2147483647 h 11290"/>
                <a:gd name="T4" fmla="*/ 2147483647 w 20226"/>
                <a:gd name="T5" fmla="*/ 2147483647 h 11290"/>
                <a:gd name="T6" fmla="*/ 0 w 20226"/>
                <a:gd name="T7" fmla="*/ 2147483647 h 11290"/>
                <a:gd name="T8" fmla="*/ 2147483647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7 w 3073"/>
                <a:gd name="T3" fmla="*/ 0 h 5346"/>
                <a:gd name="T4" fmla="*/ 0 w 3073"/>
                <a:gd name="T5" fmla="*/ 2147483647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8" name="Group 572"/>
          <p:cNvGrpSpPr>
            <a:grpSpLocks/>
          </p:cNvGrpSpPr>
          <p:nvPr userDrawn="1"/>
        </p:nvGrpSpPr>
        <p:grpSpPr bwMode="auto">
          <a:xfrm>
            <a:off x="7380817" y="571501"/>
            <a:ext cx="4358216" cy="740833"/>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7 w 91"/>
                <a:gd name="T3" fmla="*/ 0 h 681"/>
                <a:gd name="T4" fmla="*/ 2147483647 w 91"/>
                <a:gd name="T5" fmla="*/ 2147483647 h 681"/>
                <a:gd name="T6" fmla="*/ 0 w 91"/>
                <a:gd name="T7" fmla="*/ 2147483647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 name="Freeform 48"/>
            <p:cNvSpPr>
              <a:spLocks noChangeArrowheads="1"/>
            </p:cNvSpPr>
            <p:nvPr/>
          </p:nvSpPr>
          <p:spPr bwMode="auto">
            <a:xfrm>
              <a:off x="5789875" y="2259330"/>
              <a:ext cx="147213"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 name="Freeform 49"/>
            <p:cNvSpPr>
              <a:spLocks noChangeArrowheads="1"/>
            </p:cNvSpPr>
            <p:nvPr/>
          </p:nvSpPr>
          <p:spPr bwMode="auto">
            <a:xfrm>
              <a:off x="5947240" y="2209800"/>
              <a:ext cx="96450" cy="232410"/>
            </a:xfrm>
            <a:custGeom>
              <a:avLst/>
              <a:gdLst>
                <a:gd name="T0" fmla="*/ 2147483647 w 267"/>
                <a:gd name="T1" fmla="*/ 2147483647 h 642"/>
                <a:gd name="T2" fmla="*/ 2147483647 w 267"/>
                <a:gd name="T3" fmla="*/ 2147483647 h 642"/>
                <a:gd name="T4" fmla="*/ 2147483647 w 267"/>
                <a:gd name="T5" fmla="*/ 2147483647 h 642"/>
                <a:gd name="T6" fmla="*/ 2147483647 w 267"/>
                <a:gd name="T7" fmla="*/ 2147483647 h 642"/>
                <a:gd name="T8" fmla="*/ 2147483647 w 267"/>
                <a:gd name="T9" fmla="*/ 2147483647 h 642"/>
                <a:gd name="T10" fmla="*/ 2147483647 w 267"/>
                <a:gd name="T11" fmla="*/ 2147483647 h 642"/>
                <a:gd name="T12" fmla="*/ 2147483647 w 267"/>
                <a:gd name="T13" fmla="*/ 2147483647 h 642"/>
                <a:gd name="T14" fmla="*/ 2147483647 w 267"/>
                <a:gd name="T15" fmla="*/ 2147483647 h 642"/>
                <a:gd name="T16" fmla="*/ 2147483647 w 267"/>
                <a:gd name="T17" fmla="*/ 2147483647 h 642"/>
                <a:gd name="T18" fmla="*/ 2147483647 w 267"/>
                <a:gd name="T19" fmla="*/ 2147483647 h 642"/>
                <a:gd name="T20" fmla="*/ 2147483647 w 267"/>
                <a:gd name="T21" fmla="*/ 2147483647 h 642"/>
                <a:gd name="T22" fmla="*/ 0 w 267"/>
                <a:gd name="T23" fmla="*/ 2147483647 h 642"/>
                <a:gd name="T24" fmla="*/ 0 w 267"/>
                <a:gd name="T25" fmla="*/ 2147483647 h 642"/>
                <a:gd name="T26" fmla="*/ 2147483647 w 267"/>
                <a:gd name="T27" fmla="*/ 2147483647 h 642"/>
                <a:gd name="T28" fmla="*/ 2147483647 w 267"/>
                <a:gd name="T29" fmla="*/ 0 h 642"/>
                <a:gd name="T30" fmla="*/ 2147483647 w 267"/>
                <a:gd name="T31" fmla="*/ 0 h 642"/>
                <a:gd name="T32" fmla="*/ 2147483647 w 267"/>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 name="Freeform 50"/>
            <p:cNvSpPr>
              <a:spLocks noChangeArrowheads="1"/>
            </p:cNvSpPr>
            <p:nvPr/>
          </p:nvSpPr>
          <p:spPr bwMode="auto">
            <a:xfrm>
              <a:off x="6044959"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 name="Freeform 51"/>
            <p:cNvSpPr>
              <a:spLocks noChangeArrowheads="1"/>
            </p:cNvSpPr>
            <p:nvPr/>
          </p:nvSpPr>
          <p:spPr bwMode="auto">
            <a:xfrm>
              <a:off x="6234051" y="2259330"/>
              <a:ext cx="93912" cy="182880"/>
            </a:xfrm>
            <a:custGeom>
              <a:avLst/>
              <a:gdLst>
                <a:gd name="T0" fmla="*/ 0 w 260"/>
                <a:gd name="T1" fmla="*/ 2147483647 h 509"/>
                <a:gd name="T2" fmla="*/ 2147483647 w 260"/>
                <a:gd name="T3" fmla="*/ 2147483647 h 509"/>
                <a:gd name="T4" fmla="*/ 2147483647 w 260"/>
                <a:gd name="T5" fmla="*/ 2147483647 h 509"/>
                <a:gd name="T6" fmla="*/ 2147483647 w 260"/>
                <a:gd name="T7" fmla="*/ 2147483647 h 509"/>
                <a:gd name="T8" fmla="*/ 2147483647 w 260"/>
                <a:gd name="T9" fmla="*/ 2147483647 h 509"/>
                <a:gd name="T10" fmla="*/ 2147483647 w 260"/>
                <a:gd name="T11" fmla="*/ 2147483647 h 509"/>
                <a:gd name="T12" fmla="*/ 2147483647 w 260"/>
                <a:gd name="T13" fmla="*/ 2147483647 h 509"/>
                <a:gd name="T14" fmla="*/ 2147483647 w 260"/>
                <a:gd name="T15" fmla="*/ 2147483647 h 509"/>
                <a:gd name="T16" fmla="*/ 0 w 260"/>
                <a:gd name="T17" fmla="*/ 2147483647 h 509"/>
                <a:gd name="T18" fmla="*/ 0 w 260"/>
                <a:gd name="T19" fmla="*/ 2147483647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 name="Freeform 52"/>
            <p:cNvSpPr>
              <a:spLocks noChangeArrowheads="1"/>
            </p:cNvSpPr>
            <p:nvPr/>
          </p:nvSpPr>
          <p:spPr bwMode="auto">
            <a:xfrm>
              <a:off x="6335577" y="2190750"/>
              <a:ext cx="220819" cy="257810"/>
            </a:xfrm>
            <a:custGeom>
              <a:avLst/>
              <a:gdLst>
                <a:gd name="T0" fmla="*/ 2147483647 w 611"/>
                <a:gd name="T1" fmla="*/ 2147483647 h 715"/>
                <a:gd name="T2" fmla="*/ 2147483647 w 611"/>
                <a:gd name="T3" fmla="*/ 2147483647 h 715"/>
                <a:gd name="T4" fmla="*/ 2147483647 w 611"/>
                <a:gd name="T5" fmla="*/ 2147483647 h 715"/>
                <a:gd name="T6" fmla="*/ 2147483647 w 611"/>
                <a:gd name="T7" fmla="*/ 2147483647 h 715"/>
                <a:gd name="T8" fmla="*/ 2147483647 w 611"/>
                <a:gd name="T9" fmla="*/ 2147483647 h 715"/>
                <a:gd name="T10" fmla="*/ 2147483647 w 611"/>
                <a:gd name="T11" fmla="*/ 2147483647 h 715"/>
                <a:gd name="T12" fmla="*/ 0 w 611"/>
                <a:gd name="T13" fmla="*/ 2147483647 h 715"/>
                <a:gd name="T14" fmla="*/ 2147483647 w 611"/>
                <a:gd name="T15" fmla="*/ 0 h 715"/>
                <a:gd name="T16" fmla="*/ 2147483647 w 611"/>
                <a:gd name="T17" fmla="*/ 2147483647 h 715"/>
                <a:gd name="T18" fmla="*/ 2147483647 w 611"/>
                <a:gd name="T19" fmla="*/ 2147483647 h 715"/>
                <a:gd name="T20" fmla="*/ 2147483647 w 611"/>
                <a:gd name="T21" fmla="*/ 2147483647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5" name="Freeform 53"/>
            <p:cNvSpPr>
              <a:spLocks noChangeArrowheads="1"/>
            </p:cNvSpPr>
            <p:nvPr/>
          </p:nvSpPr>
          <p:spPr bwMode="auto">
            <a:xfrm>
              <a:off x="6575433" y="2259330"/>
              <a:ext cx="172594" cy="185420"/>
            </a:xfrm>
            <a:custGeom>
              <a:avLst/>
              <a:gdLst>
                <a:gd name="T0" fmla="*/ 2147483647 w 481"/>
                <a:gd name="T1" fmla="*/ 0 h 517"/>
                <a:gd name="T2" fmla="*/ 2147483647 w 481"/>
                <a:gd name="T3" fmla="*/ 2147483647 h 517"/>
                <a:gd name="T4" fmla="*/ 2147483647 w 481"/>
                <a:gd name="T5" fmla="*/ 2147483647 h 517"/>
                <a:gd name="T6" fmla="*/ 0 w 481"/>
                <a:gd name="T7" fmla="*/ 2147483647 h 517"/>
                <a:gd name="T8" fmla="*/ 2147483647 w 481"/>
                <a:gd name="T9" fmla="*/ 0 h 517"/>
                <a:gd name="T10" fmla="*/ 2147483647 w 481"/>
                <a:gd name="T11" fmla="*/ 2147483647 h 517"/>
                <a:gd name="T12" fmla="*/ 2147483647 w 481"/>
                <a:gd name="T13" fmla="*/ 2147483647 h 517"/>
                <a:gd name="T14" fmla="*/ 2147483647 w 481"/>
                <a:gd name="T15" fmla="*/ 2147483647 h 517"/>
                <a:gd name="T16" fmla="*/ 2147483647 w 481"/>
                <a:gd name="T17" fmla="*/ 2147483647 h 517"/>
                <a:gd name="T18" fmla="*/ 2147483647 w 481"/>
                <a:gd name="T19" fmla="*/ 2147483647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6" name="Freeform 54"/>
            <p:cNvSpPr>
              <a:spLocks noChangeArrowheads="1"/>
            </p:cNvSpPr>
            <p:nvPr/>
          </p:nvSpPr>
          <p:spPr bwMode="auto">
            <a:xfrm>
              <a:off x="6773409" y="2259330"/>
              <a:ext cx="148481" cy="182880"/>
            </a:xfrm>
            <a:custGeom>
              <a:avLst/>
              <a:gdLst>
                <a:gd name="T0" fmla="*/ 2147483647 w 410"/>
                <a:gd name="T1" fmla="*/ 2147483647 h 506"/>
                <a:gd name="T2" fmla="*/ 2147483647 w 410"/>
                <a:gd name="T3" fmla="*/ 2147483647 h 506"/>
                <a:gd name="T4" fmla="*/ 2147483647 w 410"/>
                <a:gd name="T5" fmla="*/ 2147483647 h 506"/>
                <a:gd name="T6" fmla="*/ 2147483647 w 410"/>
                <a:gd name="T7" fmla="*/ 0 h 506"/>
                <a:gd name="T8" fmla="*/ 2147483647 w 410"/>
                <a:gd name="T9" fmla="*/ 2147483647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0 w 410"/>
                <a:gd name="T23" fmla="*/ 2147483647 h 506"/>
                <a:gd name="T24" fmla="*/ 0 w 410"/>
                <a:gd name="T25" fmla="*/ 2147483647 h 506"/>
                <a:gd name="T26" fmla="*/ 2147483647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7" name="Freeform 55"/>
            <p:cNvSpPr>
              <a:spLocks noChangeArrowheads="1"/>
            </p:cNvSpPr>
            <p:nvPr/>
          </p:nvSpPr>
          <p:spPr bwMode="auto">
            <a:xfrm>
              <a:off x="6951079" y="2259330"/>
              <a:ext cx="148481" cy="182880"/>
            </a:xfrm>
            <a:custGeom>
              <a:avLst/>
              <a:gdLst>
                <a:gd name="T0" fmla="*/ 0 w 410"/>
                <a:gd name="T1" fmla="*/ 2147483647 h 506"/>
                <a:gd name="T2" fmla="*/ 2147483647 w 410"/>
                <a:gd name="T3" fmla="*/ 2147483647 h 506"/>
                <a:gd name="T4" fmla="*/ 2147483647 w 410"/>
                <a:gd name="T5" fmla="*/ 2147483647 h 506"/>
                <a:gd name="T6" fmla="*/ 2147483647 w 410"/>
                <a:gd name="T7" fmla="*/ 2147483647 h 506"/>
                <a:gd name="T8" fmla="*/ 2147483647 w 410"/>
                <a:gd name="T9" fmla="*/ 0 h 506"/>
                <a:gd name="T10" fmla="*/ 2147483647 w 410"/>
                <a:gd name="T11" fmla="*/ 2147483647 h 506"/>
                <a:gd name="T12" fmla="*/ 2147483647 w 410"/>
                <a:gd name="T13" fmla="*/ 2147483647 h 506"/>
                <a:gd name="T14" fmla="*/ 2147483647 w 410"/>
                <a:gd name="T15" fmla="*/ 2147483647 h 506"/>
                <a:gd name="T16" fmla="*/ 2147483647 w 410"/>
                <a:gd name="T17" fmla="*/ 2147483647 h 506"/>
                <a:gd name="T18" fmla="*/ 2147483647 w 410"/>
                <a:gd name="T19" fmla="*/ 2147483647 h 506"/>
                <a:gd name="T20" fmla="*/ 2147483647 w 410"/>
                <a:gd name="T21" fmla="*/ 2147483647 h 506"/>
                <a:gd name="T22" fmla="*/ 2147483647 w 410"/>
                <a:gd name="T23" fmla="*/ 2147483647 h 506"/>
                <a:gd name="T24" fmla="*/ 0 w 410"/>
                <a:gd name="T25" fmla="*/ 2147483647 h 506"/>
                <a:gd name="T26" fmla="*/ 0 w 410"/>
                <a:gd name="T27" fmla="*/ 2147483647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8" name="Freeform 56"/>
            <p:cNvSpPr>
              <a:spLocks noChangeArrowheads="1"/>
            </p:cNvSpPr>
            <p:nvPr/>
          </p:nvSpPr>
          <p:spPr bwMode="auto">
            <a:xfrm>
              <a:off x="7121135" y="2259330"/>
              <a:ext cx="167518" cy="185420"/>
            </a:xfrm>
            <a:custGeom>
              <a:avLst/>
              <a:gdLst>
                <a:gd name="T0" fmla="*/ 2147483647 w 461"/>
                <a:gd name="T1" fmla="*/ 2147483647 h 517"/>
                <a:gd name="T2" fmla="*/ 0 w 461"/>
                <a:gd name="T3" fmla="*/ 2147483647 h 517"/>
                <a:gd name="T4" fmla="*/ 2147483647 w 461"/>
                <a:gd name="T5" fmla="*/ 0 h 517"/>
                <a:gd name="T6" fmla="*/ 2147483647 w 461"/>
                <a:gd name="T7" fmla="*/ 2147483647 h 517"/>
                <a:gd name="T8" fmla="*/ 2147483647 w 461"/>
                <a:gd name="T9" fmla="*/ 2147483647 h 517"/>
                <a:gd name="T10" fmla="*/ 2147483647 w 461"/>
                <a:gd name="T11" fmla="*/ 2147483647 h 517"/>
                <a:gd name="T12" fmla="*/ 2147483647 w 461"/>
                <a:gd name="T13" fmla="*/ 2147483647 h 517"/>
                <a:gd name="T14" fmla="*/ 2147483647 w 461"/>
                <a:gd name="T15" fmla="*/ 2147483647 h 517"/>
                <a:gd name="T16" fmla="*/ 2147483647 w 461"/>
                <a:gd name="T17" fmla="*/ 2147483647 h 517"/>
                <a:gd name="T18" fmla="*/ 2147483647 w 461"/>
                <a:gd name="T19" fmla="*/ 2147483647 h 517"/>
                <a:gd name="T20" fmla="*/ 2147483647 w 461"/>
                <a:gd name="T21" fmla="*/ 2147483647 h 517"/>
                <a:gd name="T22" fmla="*/ 2147483647 w 461"/>
                <a:gd name="T23" fmla="*/ 2147483647 h 517"/>
                <a:gd name="T24" fmla="*/ 2147483647 w 461"/>
                <a:gd name="T25" fmla="*/ 2147483647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9" name="Freeform 57"/>
            <p:cNvSpPr>
              <a:spLocks noChangeArrowheads="1"/>
            </p:cNvSpPr>
            <p:nvPr/>
          </p:nvSpPr>
          <p:spPr bwMode="auto">
            <a:xfrm>
              <a:off x="7303882" y="2259330"/>
              <a:ext cx="162442" cy="185420"/>
            </a:xfrm>
            <a:custGeom>
              <a:avLst/>
              <a:gdLst>
                <a:gd name="T0" fmla="*/ 2147483647 w 450"/>
                <a:gd name="T1" fmla="*/ 2147483647 h 517"/>
                <a:gd name="T2" fmla="*/ 2147483647 w 450"/>
                <a:gd name="T3" fmla="*/ 2147483647 h 517"/>
                <a:gd name="T4" fmla="*/ 2147483647 w 450"/>
                <a:gd name="T5" fmla="*/ 2147483647 h 517"/>
                <a:gd name="T6" fmla="*/ 2147483647 w 450"/>
                <a:gd name="T7" fmla="*/ 2147483647 h 517"/>
                <a:gd name="T8" fmla="*/ 2147483647 w 450"/>
                <a:gd name="T9" fmla="*/ 2147483647 h 517"/>
                <a:gd name="T10" fmla="*/ 2147483647 w 450"/>
                <a:gd name="T11" fmla="*/ 2147483647 h 517"/>
                <a:gd name="T12" fmla="*/ 2147483647 w 450"/>
                <a:gd name="T13" fmla="*/ 2147483647 h 517"/>
                <a:gd name="T14" fmla="*/ 0 w 450"/>
                <a:gd name="T15" fmla="*/ 2147483647 h 517"/>
                <a:gd name="T16" fmla="*/ 2147483647 w 450"/>
                <a:gd name="T17" fmla="*/ 0 h 517"/>
                <a:gd name="T18" fmla="*/ 2147483647 w 450"/>
                <a:gd name="T19" fmla="*/ 2147483647 h 517"/>
                <a:gd name="T20" fmla="*/ 2147483647 w 450"/>
                <a:gd name="T21" fmla="*/ 2147483647 h 517"/>
                <a:gd name="T22" fmla="*/ 2147483647 w 450"/>
                <a:gd name="T23" fmla="*/ 2147483647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0" name="Freeform 58"/>
            <p:cNvSpPr>
              <a:spLocks noChangeArrowheads="1"/>
            </p:cNvSpPr>
            <p:nvPr/>
          </p:nvSpPr>
          <p:spPr bwMode="auto">
            <a:xfrm>
              <a:off x="7472668" y="2209800"/>
              <a:ext cx="95181" cy="232410"/>
            </a:xfrm>
            <a:custGeom>
              <a:avLst/>
              <a:gdLst>
                <a:gd name="T0" fmla="*/ 2147483647 w 266"/>
                <a:gd name="T1" fmla="*/ 2147483647 h 642"/>
                <a:gd name="T2" fmla="*/ 2147483647 w 266"/>
                <a:gd name="T3" fmla="*/ 2147483647 h 642"/>
                <a:gd name="T4" fmla="*/ 2147483647 w 266"/>
                <a:gd name="T5" fmla="*/ 2147483647 h 642"/>
                <a:gd name="T6" fmla="*/ 2147483647 w 266"/>
                <a:gd name="T7" fmla="*/ 2147483647 h 642"/>
                <a:gd name="T8" fmla="*/ 2147483647 w 266"/>
                <a:gd name="T9" fmla="*/ 2147483647 h 642"/>
                <a:gd name="T10" fmla="*/ 2147483647 w 266"/>
                <a:gd name="T11" fmla="*/ 2147483647 h 642"/>
                <a:gd name="T12" fmla="*/ 2147483647 w 266"/>
                <a:gd name="T13" fmla="*/ 2147483647 h 642"/>
                <a:gd name="T14" fmla="*/ 2147483647 w 266"/>
                <a:gd name="T15" fmla="*/ 2147483647 h 642"/>
                <a:gd name="T16" fmla="*/ 2147483647 w 266"/>
                <a:gd name="T17" fmla="*/ 2147483647 h 642"/>
                <a:gd name="T18" fmla="*/ 2147483647 w 266"/>
                <a:gd name="T19" fmla="*/ 2147483647 h 642"/>
                <a:gd name="T20" fmla="*/ 0 w 266"/>
                <a:gd name="T21" fmla="*/ 2147483647 h 642"/>
                <a:gd name="T22" fmla="*/ 0 w 266"/>
                <a:gd name="T23" fmla="*/ 2147483647 h 642"/>
                <a:gd name="T24" fmla="*/ 2147483647 w 266"/>
                <a:gd name="T25" fmla="*/ 2147483647 h 642"/>
                <a:gd name="T26" fmla="*/ 2147483647 w 266"/>
                <a:gd name="T27" fmla="*/ 0 h 642"/>
                <a:gd name="T28" fmla="*/ 2147483647 w 266"/>
                <a:gd name="T29" fmla="*/ 0 h 642"/>
                <a:gd name="T30" fmla="*/ 2147483647 w 266"/>
                <a:gd name="T31" fmla="*/ 2147483647 h 642"/>
                <a:gd name="T32" fmla="*/ 2147483647 w 266"/>
                <a:gd name="T33" fmla="*/ 214748364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1" name="Freeform 59"/>
            <p:cNvSpPr>
              <a:spLocks noChangeArrowheads="1"/>
            </p:cNvSpPr>
            <p:nvPr/>
          </p:nvSpPr>
          <p:spPr bwMode="auto">
            <a:xfrm>
              <a:off x="7661761" y="2197100"/>
              <a:ext cx="161172" cy="242570"/>
            </a:xfrm>
            <a:custGeom>
              <a:avLst/>
              <a:gdLst>
                <a:gd name="T0" fmla="*/ 2147483647 w 450"/>
                <a:gd name="T1" fmla="*/ 2147483647 h 675"/>
                <a:gd name="T2" fmla="*/ 2147483647 w 450"/>
                <a:gd name="T3" fmla="*/ 0 h 675"/>
                <a:gd name="T4" fmla="*/ 2147483647 w 450"/>
                <a:gd name="T5" fmla="*/ 2147483647 h 675"/>
                <a:gd name="T6" fmla="*/ 2147483647 w 450"/>
                <a:gd name="T7" fmla="*/ 2147483647 h 675"/>
                <a:gd name="T8" fmla="*/ 2147483647 w 450"/>
                <a:gd name="T9" fmla="*/ 2147483647 h 675"/>
                <a:gd name="T10" fmla="*/ 2147483647 w 450"/>
                <a:gd name="T11" fmla="*/ 2147483647 h 675"/>
                <a:gd name="T12" fmla="*/ 2147483647 w 450"/>
                <a:gd name="T13" fmla="*/ 2147483647 h 675"/>
                <a:gd name="T14" fmla="*/ 0 w 450"/>
                <a:gd name="T15" fmla="*/ 2147483647 h 675"/>
                <a:gd name="T16" fmla="*/ 2147483647 w 450"/>
                <a:gd name="T17" fmla="*/ 2147483647 h 675"/>
                <a:gd name="T18" fmla="*/ 2147483647 w 450"/>
                <a:gd name="T19" fmla="*/ 2147483647 h 675"/>
                <a:gd name="T20" fmla="*/ 2147483647 w 450"/>
                <a:gd name="T21" fmla="*/ 2147483647 h 675"/>
                <a:gd name="T22" fmla="*/ 2147483647 w 450"/>
                <a:gd name="T23" fmla="*/ 2147483647 h 675"/>
                <a:gd name="T24" fmla="*/ 2147483647 w 450"/>
                <a:gd name="T25" fmla="*/ 214748364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2" name="Freeform 60"/>
            <p:cNvSpPr>
              <a:spLocks noChangeArrowheads="1"/>
            </p:cNvSpPr>
            <p:nvPr/>
          </p:nvSpPr>
          <p:spPr bwMode="auto">
            <a:xfrm>
              <a:off x="7845777" y="2197100"/>
              <a:ext cx="163711" cy="247650"/>
            </a:xfrm>
            <a:custGeom>
              <a:avLst/>
              <a:gdLst>
                <a:gd name="T0" fmla="*/ 2147483647 w 452"/>
                <a:gd name="T1" fmla="*/ 0 h 689"/>
                <a:gd name="T2" fmla="*/ 2147483647 w 452"/>
                <a:gd name="T3" fmla="*/ 2147483647 h 689"/>
                <a:gd name="T4" fmla="*/ 2147483647 w 452"/>
                <a:gd name="T5" fmla="*/ 2147483647 h 689"/>
                <a:gd name="T6" fmla="*/ 0 w 452"/>
                <a:gd name="T7" fmla="*/ 2147483647 h 689"/>
                <a:gd name="T8" fmla="*/ 2147483647 w 452"/>
                <a:gd name="T9" fmla="*/ 0 h 689"/>
                <a:gd name="T10" fmla="*/ 2147483647 w 452"/>
                <a:gd name="T11" fmla="*/ 2147483647 h 689"/>
                <a:gd name="T12" fmla="*/ 2147483647 w 452"/>
                <a:gd name="T13" fmla="*/ 2147483647 h 689"/>
                <a:gd name="T14" fmla="*/ 2147483647 w 452"/>
                <a:gd name="T15" fmla="*/ 2147483647 h 689"/>
                <a:gd name="T16" fmla="*/ 2147483647 w 452"/>
                <a:gd name="T17" fmla="*/ 2147483647 h 689"/>
                <a:gd name="T18" fmla="*/ 2147483647 w 452"/>
                <a:gd name="T19" fmla="*/ 2147483647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3" name="Freeform 61"/>
            <p:cNvSpPr>
              <a:spLocks noChangeArrowheads="1"/>
            </p:cNvSpPr>
            <p:nvPr/>
          </p:nvSpPr>
          <p:spPr bwMode="auto">
            <a:xfrm>
              <a:off x="8024716" y="2197100"/>
              <a:ext cx="93912" cy="245110"/>
            </a:xfrm>
            <a:custGeom>
              <a:avLst/>
              <a:gdLst>
                <a:gd name="T0" fmla="*/ 2147483647 w 258"/>
                <a:gd name="T1" fmla="*/ 2147483647 h 678"/>
                <a:gd name="T2" fmla="*/ 2147483647 w 258"/>
                <a:gd name="T3" fmla="*/ 2147483647 h 678"/>
                <a:gd name="T4" fmla="*/ 2147483647 w 258"/>
                <a:gd name="T5" fmla="*/ 2147483647 h 678"/>
                <a:gd name="T6" fmla="*/ 0 w 258"/>
                <a:gd name="T7" fmla="*/ 2147483647 h 678"/>
                <a:gd name="T8" fmla="*/ 0 w 258"/>
                <a:gd name="T9" fmla="*/ 2147483647 h 678"/>
                <a:gd name="T10" fmla="*/ 2147483647 w 258"/>
                <a:gd name="T11" fmla="*/ 0 h 678"/>
                <a:gd name="T12" fmla="*/ 2147483647 w 258"/>
                <a:gd name="T13" fmla="*/ 0 h 678"/>
                <a:gd name="T14" fmla="*/ 2147483647 w 258"/>
                <a:gd name="T15" fmla="*/ 2147483647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4" name="Freeform 62"/>
            <p:cNvSpPr>
              <a:spLocks noChangeArrowheads="1"/>
            </p:cNvSpPr>
            <p:nvPr/>
          </p:nvSpPr>
          <p:spPr bwMode="auto">
            <a:xfrm>
              <a:off x="8157969" y="2198370"/>
              <a:ext cx="164980" cy="247650"/>
            </a:xfrm>
            <a:custGeom>
              <a:avLst/>
              <a:gdLst>
                <a:gd name="T0" fmla="*/ 2147483647 w 458"/>
                <a:gd name="T1" fmla="*/ 2147483647 h 686"/>
                <a:gd name="T2" fmla="*/ 2147483647 w 458"/>
                <a:gd name="T3" fmla="*/ 2147483647 h 686"/>
                <a:gd name="T4" fmla="*/ 2147483647 w 458"/>
                <a:gd name="T5" fmla="*/ 2147483647 h 686"/>
                <a:gd name="T6" fmla="*/ 2147483647 w 458"/>
                <a:gd name="T7" fmla="*/ 2147483647 h 686"/>
                <a:gd name="T8" fmla="*/ 2147483647 w 458"/>
                <a:gd name="T9" fmla="*/ 2147483647 h 686"/>
                <a:gd name="T10" fmla="*/ 2147483647 w 458"/>
                <a:gd name="T11" fmla="*/ 2147483647 h 686"/>
                <a:gd name="T12" fmla="*/ 2147483647 w 458"/>
                <a:gd name="T13" fmla="*/ 2147483647 h 686"/>
                <a:gd name="T14" fmla="*/ 0 w 458"/>
                <a:gd name="T15" fmla="*/ 2147483647 h 686"/>
                <a:gd name="T16" fmla="*/ 2147483647 w 458"/>
                <a:gd name="T17" fmla="*/ 0 h 686"/>
                <a:gd name="T18" fmla="*/ 2147483647 w 458"/>
                <a:gd name="T19" fmla="*/ 2147483647 h 686"/>
                <a:gd name="T20" fmla="*/ 2147483647 w 458"/>
                <a:gd name="T21" fmla="*/ 2147483647 h 686"/>
                <a:gd name="T22" fmla="*/ 2147483647 w 458"/>
                <a:gd name="T23" fmla="*/ 2147483647 h 686"/>
                <a:gd name="T24" fmla="*/ 2147483647 w 458"/>
                <a:gd name="T25" fmla="*/ 2147483647 h 686"/>
                <a:gd name="T26" fmla="*/ 2147483647 w 458"/>
                <a:gd name="T27" fmla="*/ 2147483647 h 686"/>
                <a:gd name="T28" fmla="*/ 2147483647 w 458"/>
                <a:gd name="T29" fmla="*/ 2147483647 h 686"/>
                <a:gd name="T30" fmla="*/ 2147483647 w 458"/>
                <a:gd name="T31" fmla="*/ 2147483647 h 686"/>
                <a:gd name="T32" fmla="*/ 2147483647 w 458"/>
                <a:gd name="T33" fmla="*/ 2147483647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5" name="Freeform 63"/>
            <p:cNvSpPr>
              <a:spLocks noChangeArrowheads="1"/>
            </p:cNvSpPr>
            <p:nvPr/>
          </p:nvSpPr>
          <p:spPr bwMode="auto">
            <a:xfrm>
              <a:off x="5715000" y="2524760"/>
              <a:ext cx="87566" cy="107950"/>
            </a:xfrm>
            <a:custGeom>
              <a:avLst/>
              <a:gdLst>
                <a:gd name="T0" fmla="*/ 2147483647 w 241"/>
                <a:gd name="T1" fmla="*/ 2147483647 h 301"/>
                <a:gd name="T2" fmla="*/ 0 w 241"/>
                <a:gd name="T3" fmla="*/ 2147483647 h 301"/>
                <a:gd name="T4" fmla="*/ 0 w 241"/>
                <a:gd name="T5" fmla="*/ 0 h 301"/>
                <a:gd name="T6" fmla="*/ 2147483647 w 241"/>
                <a:gd name="T7" fmla="*/ 0 h 301"/>
                <a:gd name="T8" fmla="*/ 2147483647 w 241"/>
                <a:gd name="T9" fmla="*/ 2147483647 h 301"/>
                <a:gd name="T10" fmla="*/ 2147483647 w 241"/>
                <a:gd name="T11" fmla="*/ 2147483647 h 301"/>
                <a:gd name="T12" fmla="*/ 2147483647 w 241"/>
                <a:gd name="T13" fmla="*/ 2147483647 h 301"/>
                <a:gd name="T14" fmla="*/ 2147483647 w 241"/>
                <a:gd name="T15" fmla="*/ 2147483647 h 301"/>
                <a:gd name="T16" fmla="*/ 2147483647 w 241"/>
                <a:gd name="T17" fmla="*/ 2147483647 h 301"/>
                <a:gd name="T18" fmla="*/ 2147483647 w 241"/>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6" name="Freeform 64"/>
            <p:cNvSpPr>
              <a:spLocks noChangeArrowheads="1"/>
            </p:cNvSpPr>
            <p:nvPr/>
          </p:nvSpPr>
          <p:spPr bwMode="auto">
            <a:xfrm>
              <a:off x="5811450" y="2524760"/>
              <a:ext cx="67261" cy="107950"/>
            </a:xfrm>
            <a:custGeom>
              <a:avLst/>
              <a:gdLst>
                <a:gd name="T0" fmla="*/ 2147483647 w 184"/>
                <a:gd name="T1" fmla="*/ 0 h 298"/>
                <a:gd name="T2" fmla="*/ 2147483647 w 184"/>
                <a:gd name="T3" fmla="*/ 0 h 298"/>
                <a:gd name="T4" fmla="*/ 2147483647 w 184"/>
                <a:gd name="T5" fmla="*/ 2147483647 h 298"/>
                <a:gd name="T6" fmla="*/ 2147483647 w 184"/>
                <a:gd name="T7" fmla="*/ 2147483647 h 298"/>
                <a:gd name="T8" fmla="*/ 2147483647 w 184"/>
                <a:gd name="T9" fmla="*/ 2147483647 h 298"/>
                <a:gd name="T10" fmla="*/ 2147483647 w 184"/>
                <a:gd name="T11" fmla="*/ 2147483647 h 298"/>
                <a:gd name="T12" fmla="*/ 2147483647 w 184"/>
                <a:gd name="T13" fmla="*/ 2147483647 h 298"/>
                <a:gd name="T14" fmla="*/ 2147483647 w 184"/>
                <a:gd name="T15" fmla="*/ 2147483647 h 298"/>
                <a:gd name="T16" fmla="*/ 2147483647 w 184"/>
                <a:gd name="T17" fmla="*/ 2147483647 h 298"/>
                <a:gd name="T18" fmla="*/ 2147483647 w 184"/>
                <a:gd name="T19" fmla="*/ 2147483647 h 298"/>
                <a:gd name="T20" fmla="*/ 2147483647 w 184"/>
                <a:gd name="T21" fmla="*/ 2147483647 h 298"/>
                <a:gd name="T22" fmla="*/ 2147483647 w 184"/>
                <a:gd name="T23" fmla="*/ 2147483647 h 298"/>
                <a:gd name="T24" fmla="*/ 0 w 184"/>
                <a:gd name="T25" fmla="*/ 2147483647 h 298"/>
                <a:gd name="T26" fmla="*/ 0 w 184"/>
                <a:gd name="T27" fmla="*/ 0 h 298"/>
                <a:gd name="T28" fmla="*/ 2147483647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7" name="Freeform 65"/>
            <p:cNvSpPr>
              <a:spLocks noChangeArrowheads="1"/>
            </p:cNvSpPr>
            <p:nvPr/>
          </p:nvSpPr>
          <p:spPr bwMode="auto">
            <a:xfrm>
              <a:off x="5890132" y="2552700"/>
              <a:ext cx="72337"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8" name="Freeform 66"/>
            <p:cNvSpPr>
              <a:spLocks noChangeArrowheads="1"/>
            </p:cNvSpPr>
            <p:nvPr/>
          </p:nvSpPr>
          <p:spPr bwMode="auto">
            <a:xfrm>
              <a:off x="6011964" y="2524760"/>
              <a:ext cx="78683" cy="107950"/>
            </a:xfrm>
            <a:custGeom>
              <a:avLst/>
              <a:gdLst>
                <a:gd name="T0" fmla="*/ 2147483647 w 221"/>
                <a:gd name="T1" fmla="*/ 0 h 298"/>
                <a:gd name="T2" fmla="*/ 2147483647 w 221"/>
                <a:gd name="T3" fmla="*/ 2147483647 h 298"/>
                <a:gd name="T4" fmla="*/ 2147483647 w 221"/>
                <a:gd name="T5" fmla="*/ 2147483647 h 298"/>
                <a:gd name="T6" fmla="*/ 2147483647 w 221"/>
                <a:gd name="T7" fmla="*/ 2147483647 h 298"/>
                <a:gd name="T8" fmla="*/ 2147483647 w 221"/>
                <a:gd name="T9" fmla="*/ 2147483647 h 298"/>
                <a:gd name="T10" fmla="*/ 0 w 221"/>
                <a:gd name="T11" fmla="*/ 2147483647 h 298"/>
                <a:gd name="T12" fmla="*/ 0 w 221"/>
                <a:gd name="T13" fmla="*/ 0 h 298"/>
                <a:gd name="T14" fmla="*/ 2147483647 w 221"/>
                <a:gd name="T15" fmla="*/ 0 h 298"/>
                <a:gd name="T16" fmla="*/ 2147483647 w 221"/>
                <a:gd name="T17" fmla="*/ 2147483647 h 298"/>
                <a:gd name="T18" fmla="*/ 2147483647 w 221"/>
                <a:gd name="T19" fmla="*/ 2147483647 h 298"/>
                <a:gd name="T20" fmla="*/ 2147483647 w 221"/>
                <a:gd name="T21" fmla="*/ 2147483647 h 298"/>
                <a:gd name="T22" fmla="*/ 2147483647 w 221"/>
                <a:gd name="T23" fmla="*/ 2147483647 h 298"/>
                <a:gd name="T24" fmla="*/ 2147483647 w 221"/>
                <a:gd name="T25" fmla="*/ 2147483647 h 298"/>
                <a:gd name="T26" fmla="*/ 2147483647 w 221"/>
                <a:gd name="T27" fmla="*/ 2147483647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29" name="Freeform 67"/>
            <p:cNvSpPr>
              <a:spLocks noChangeArrowheads="1"/>
            </p:cNvSpPr>
            <p:nvPr/>
          </p:nvSpPr>
          <p:spPr bwMode="auto">
            <a:xfrm>
              <a:off x="610587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0" name="Freeform 68"/>
            <p:cNvSpPr>
              <a:spLocks noChangeArrowheads="1"/>
            </p:cNvSpPr>
            <p:nvPr/>
          </p:nvSpPr>
          <p:spPr bwMode="auto">
            <a:xfrm>
              <a:off x="6146485"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1" name="Freeform 69"/>
            <p:cNvSpPr>
              <a:spLocks noChangeArrowheads="1"/>
            </p:cNvSpPr>
            <p:nvPr/>
          </p:nvSpPr>
          <p:spPr bwMode="auto">
            <a:xfrm>
              <a:off x="6231513" y="2552700"/>
              <a:ext cx="109140" cy="81280"/>
            </a:xfrm>
            <a:custGeom>
              <a:avLst/>
              <a:gdLst>
                <a:gd name="T0" fmla="*/ 2147483647 w 306"/>
                <a:gd name="T1" fmla="*/ 2147483647 h 226"/>
                <a:gd name="T2" fmla="*/ 2147483647 w 306"/>
                <a:gd name="T3" fmla="*/ 2147483647 h 226"/>
                <a:gd name="T4" fmla="*/ 2147483647 w 306"/>
                <a:gd name="T5" fmla="*/ 2147483647 h 226"/>
                <a:gd name="T6" fmla="*/ 2147483647 w 306"/>
                <a:gd name="T7" fmla="*/ 2147483647 h 226"/>
                <a:gd name="T8" fmla="*/ 2147483647 w 306"/>
                <a:gd name="T9" fmla="*/ 0 h 226"/>
                <a:gd name="T10" fmla="*/ 2147483647 w 306"/>
                <a:gd name="T11" fmla="*/ 2147483647 h 226"/>
                <a:gd name="T12" fmla="*/ 2147483647 w 306"/>
                <a:gd name="T13" fmla="*/ 0 h 226"/>
                <a:gd name="T14" fmla="*/ 2147483647 w 306"/>
                <a:gd name="T15" fmla="*/ 2147483647 h 226"/>
                <a:gd name="T16" fmla="*/ 2147483647 w 306"/>
                <a:gd name="T17" fmla="*/ 2147483647 h 226"/>
                <a:gd name="T18" fmla="*/ 2147483647 w 306"/>
                <a:gd name="T19" fmla="*/ 2147483647 h 226"/>
                <a:gd name="T20" fmla="*/ 2147483647 w 306"/>
                <a:gd name="T21" fmla="*/ 2147483647 h 226"/>
                <a:gd name="T22" fmla="*/ 2147483647 w 306"/>
                <a:gd name="T23" fmla="*/ 2147483647 h 226"/>
                <a:gd name="T24" fmla="*/ 2147483647 w 306"/>
                <a:gd name="T25" fmla="*/ 2147483647 h 226"/>
                <a:gd name="T26" fmla="*/ 2147483647 w 306"/>
                <a:gd name="T27" fmla="*/ 2147483647 h 226"/>
                <a:gd name="T28" fmla="*/ 2147483647 w 306"/>
                <a:gd name="T29" fmla="*/ 2147483647 h 226"/>
                <a:gd name="T30" fmla="*/ 2147483647 w 306"/>
                <a:gd name="T31" fmla="*/ 2147483647 h 226"/>
                <a:gd name="T32" fmla="*/ 2147483647 w 306"/>
                <a:gd name="T33" fmla="*/ 2147483647 h 226"/>
                <a:gd name="T34" fmla="*/ 2147483647 w 306"/>
                <a:gd name="T35" fmla="*/ 2147483647 h 226"/>
                <a:gd name="T36" fmla="*/ 2147483647 w 306"/>
                <a:gd name="T37" fmla="*/ 2147483647 h 226"/>
                <a:gd name="T38" fmla="*/ 0 w 306"/>
                <a:gd name="T39" fmla="*/ 2147483647 h 226"/>
                <a:gd name="T40" fmla="*/ 0 w 306"/>
                <a:gd name="T41" fmla="*/ 2147483647 h 226"/>
                <a:gd name="T42" fmla="*/ 2147483647 w 306"/>
                <a:gd name="T43" fmla="*/ 2147483647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2" name="Freeform 70"/>
            <p:cNvSpPr>
              <a:spLocks noChangeArrowheads="1"/>
            </p:cNvSpPr>
            <p:nvPr/>
          </p:nvSpPr>
          <p:spPr bwMode="auto">
            <a:xfrm>
              <a:off x="6358421" y="2524760"/>
              <a:ext cx="13960"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2147483647 w 38"/>
                <a:gd name="T11" fmla="*/ 2147483647 h 301"/>
                <a:gd name="T12" fmla="*/ 0 w 38"/>
                <a:gd name="T13" fmla="*/ 2147483647 h 301"/>
                <a:gd name="T14" fmla="*/ 2147483647 w 38"/>
                <a:gd name="T15" fmla="*/ 2147483647 h 301"/>
                <a:gd name="T16" fmla="*/ 2147483647 w 38"/>
                <a:gd name="T17" fmla="*/ 2147483647 h 301"/>
                <a:gd name="T18" fmla="*/ 0 w 38"/>
                <a:gd name="T19" fmla="*/ 2147483647 h 301"/>
                <a:gd name="T20" fmla="*/ 0 w 38"/>
                <a:gd name="T21" fmla="*/ 2147483647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3" name="Freeform 71"/>
            <p:cNvSpPr>
              <a:spLocks noChangeArrowheads="1"/>
            </p:cNvSpPr>
            <p:nvPr/>
          </p:nvSpPr>
          <p:spPr bwMode="auto">
            <a:xfrm>
              <a:off x="6383802"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4" name="Freeform 72"/>
            <p:cNvSpPr>
              <a:spLocks noChangeArrowheads="1"/>
            </p:cNvSpPr>
            <p:nvPr/>
          </p:nvSpPr>
          <p:spPr bwMode="auto">
            <a:xfrm>
              <a:off x="6467561" y="2552700"/>
              <a:ext cx="43149" cy="80010"/>
            </a:xfrm>
            <a:custGeom>
              <a:avLst/>
              <a:gdLst>
                <a:gd name="T0" fmla="*/ 2147483647 w 117"/>
                <a:gd name="T1" fmla="*/ 2147483647 h 221"/>
                <a:gd name="T2" fmla="*/ 2147483647 w 117"/>
                <a:gd name="T3" fmla="*/ 2147483647 h 221"/>
                <a:gd name="T4" fmla="*/ 2147483647 w 117"/>
                <a:gd name="T5" fmla="*/ 2147483647 h 221"/>
                <a:gd name="T6" fmla="*/ 2147483647 w 117"/>
                <a:gd name="T7" fmla="*/ 2147483647 h 221"/>
                <a:gd name="T8" fmla="*/ 2147483647 w 117"/>
                <a:gd name="T9" fmla="*/ 0 h 221"/>
                <a:gd name="T10" fmla="*/ 2147483647 w 117"/>
                <a:gd name="T11" fmla="*/ 2147483647 h 221"/>
                <a:gd name="T12" fmla="*/ 2147483647 w 117"/>
                <a:gd name="T13" fmla="*/ 2147483647 h 221"/>
                <a:gd name="T14" fmla="*/ 2147483647 w 117"/>
                <a:gd name="T15" fmla="*/ 2147483647 h 221"/>
                <a:gd name="T16" fmla="*/ 0 w 117"/>
                <a:gd name="T17" fmla="*/ 2147483647 h 221"/>
                <a:gd name="T18" fmla="*/ 0 w 117"/>
                <a:gd name="T19" fmla="*/ 2147483647 h 221"/>
                <a:gd name="T20" fmla="*/ 2147483647 w 117"/>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5" name="Freeform 73"/>
            <p:cNvSpPr>
              <a:spLocks noChangeArrowheads="1"/>
            </p:cNvSpPr>
            <p:nvPr/>
          </p:nvSpPr>
          <p:spPr bwMode="auto">
            <a:xfrm>
              <a:off x="6548782"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7 w 38"/>
                <a:gd name="T3" fmla="*/ 0 h 301"/>
                <a:gd name="T4" fmla="*/ 2147483647 w 38"/>
                <a:gd name="T5" fmla="*/ 2147483647 h 301"/>
                <a:gd name="T6" fmla="*/ 0 w 38"/>
                <a:gd name="T7" fmla="*/ 214748364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7" name="Freeform 75"/>
            <p:cNvSpPr>
              <a:spLocks noChangeArrowheads="1"/>
            </p:cNvSpPr>
            <p:nvPr/>
          </p:nvSpPr>
          <p:spPr bwMode="auto">
            <a:xfrm>
              <a:off x="6684573"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8" name="Freeform 76"/>
            <p:cNvSpPr>
              <a:spLocks noChangeArrowheads="1"/>
            </p:cNvSpPr>
            <p:nvPr/>
          </p:nvSpPr>
          <p:spPr bwMode="auto">
            <a:xfrm>
              <a:off x="6773409" y="2553970"/>
              <a:ext cx="67261"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2147483647 h 221"/>
                <a:gd name="T10" fmla="*/ 0 w 184"/>
                <a:gd name="T11" fmla="*/ 2147483647 h 221"/>
                <a:gd name="T12" fmla="*/ 0 w 184"/>
                <a:gd name="T13" fmla="*/ 0 h 221"/>
                <a:gd name="T14" fmla="*/ 2147483647 w 184"/>
                <a:gd name="T15" fmla="*/ 0 h 221"/>
                <a:gd name="T16" fmla="*/ 2147483647 w 184"/>
                <a:gd name="T17" fmla="*/ 2147483647 h 221"/>
                <a:gd name="T18" fmla="*/ 2147483647 w 184"/>
                <a:gd name="T19" fmla="*/ 2147483647 h 221"/>
                <a:gd name="T20" fmla="*/ 2147483647 w 184"/>
                <a:gd name="T21" fmla="*/ 2147483647 h 221"/>
                <a:gd name="T22" fmla="*/ 2147483647 w 184"/>
                <a:gd name="T23" fmla="*/ 0 h 221"/>
                <a:gd name="T24" fmla="*/ 2147483647 w 184"/>
                <a:gd name="T25" fmla="*/ 0 h 221"/>
                <a:gd name="T26" fmla="*/ 2147483647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39" name="Freeform 77"/>
            <p:cNvSpPr>
              <a:spLocks noChangeArrowheads="1"/>
            </p:cNvSpPr>
            <p:nvPr/>
          </p:nvSpPr>
          <p:spPr bwMode="auto">
            <a:xfrm>
              <a:off x="6849553" y="2524760"/>
              <a:ext cx="74875" cy="109220"/>
            </a:xfrm>
            <a:custGeom>
              <a:avLst/>
              <a:gdLst>
                <a:gd name="T0" fmla="*/ 2147483647 w 207"/>
                <a:gd name="T1" fmla="*/ 2147483647 h 306"/>
                <a:gd name="T2" fmla="*/ 2147483647 w 207"/>
                <a:gd name="T3" fmla="*/ 2147483647 h 306"/>
                <a:gd name="T4" fmla="*/ 2147483647 w 207"/>
                <a:gd name="T5" fmla="*/ 2147483647 h 306"/>
                <a:gd name="T6" fmla="*/ 2147483647 w 207"/>
                <a:gd name="T7" fmla="*/ 2147483647 h 306"/>
                <a:gd name="T8" fmla="*/ 2147483647 w 207"/>
                <a:gd name="T9" fmla="*/ 2147483647 h 306"/>
                <a:gd name="T10" fmla="*/ 0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0 h 306"/>
                <a:gd name="T20" fmla="*/ 2147483647 w 207"/>
                <a:gd name="T21" fmla="*/ 0 h 306"/>
                <a:gd name="T22" fmla="*/ 2147483647 w 207"/>
                <a:gd name="T23" fmla="*/ 2147483647 h 306"/>
                <a:gd name="T24" fmla="*/ 2147483647 w 207"/>
                <a:gd name="T25" fmla="*/ 2147483647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0" name="Freeform 78"/>
            <p:cNvSpPr>
              <a:spLocks noChangeArrowheads="1"/>
            </p:cNvSpPr>
            <p:nvPr/>
          </p:nvSpPr>
          <p:spPr bwMode="auto">
            <a:xfrm>
              <a:off x="6972653" y="2524760"/>
              <a:ext cx="91373" cy="109220"/>
            </a:xfrm>
            <a:custGeom>
              <a:avLst/>
              <a:gdLst>
                <a:gd name="T0" fmla="*/ 2147483647 w 257"/>
                <a:gd name="T1" fmla="*/ 2147483647 h 306"/>
                <a:gd name="T2" fmla="*/ 2147483647 w 257"/>
                <a:gd name="T3" fmla="*/ 2147483647 h 306"/>
                <a:gd name="T4" fmla="*/ 0 w 257"/>
                <a:gd name="T5" fmla="*/ 2147483647 h 306"/>
                <a:gd name="T6" fmla="*/ 2147483647 w 257"/>
                <a:gd name="T7" fmla="*/ 2147483647 h 306"/>
                <a:gd name="T8" fmla="*/ 2147483647 w 257"/>
                <a:gd name="T9" fmla="*/ 2147483647 h 306"/>
                <a:gd name="T10" fmla="*/ 2147483647 w 257"/>
                <a:gd name="T11" fmla="*/ 0 h 306"/>
                <a:gd name="T12" fmla="*/ 2147483647 w 257"/>
                <a:gd name="T13" fmla="*/ 2147483647 h 306"/>
                <a:gd name="T14" fmla="*/ 2147483647 w 257"/>
                <a:gd name="T15" fmla="*/ 2147483647 h 306"/>
                <a:gd name="T16" fmla="*/ 2147483647 w 257"/>
                <a:gd name="T17" fmla="*/ 2147483647 h 306"/>
                <a:gd name="T18" fmla="*/ 2147483647 w 257"/>
                <a:gd name="T19" fmla="*/ 2147483647 h 306"/>
                <a:gd name="T20" fmla="*/ 2147483647 w 257"/>
                <a:gd name="T21" fmla="*/ 2147483647 h 306"/>
                <a:gd name="T22" fmla="*/ 2147483647 w 257"/>
                <a:gd name="T23" fmla="*/ 2147483647 h 306"/>
                <a:gd name="T24" fmla="*/ 2147483647 w 257"/>
                <a:gd name="T25" fmla="*/ 2147483647 h 306"/>
                <a:gd name="T26" fmla="*/ 2147483647 w 257"/>
                <a:gd name="T27" fmla="*/ 2147483647 h 306"/>
                <a:gd name="T28" fmla="*/ 2147483647 w 257"/>
                <a:gd name="T29" fmla="*/ 2147483647 h 306"/>
                <a:gd name="T30" fmla="*/ 2147483647 w 257"/>
                <a:gd name="T31" fmla="*/ 2147483647 h 306"/>
                <a:gd name="T32" fmla="*/ 2147483647 w 257"/>
                <a:gd name="T33" fmla="*/ 2147483647 h 306"/>
                <a:gd name="T34" fmla="*/ 2147483647 w 257"/>
                <a:gd name="T35" fmla="*/ 2147483647 h 306"/>
                <a:gd name="T36" fmla="*/ 2147483647 w 257"/>
                <a:gd name="T37" fmla="*/ 2147483647 h 306"/>
                <a:gd name="T38" fmla="*/ 2147483647 w 257"/>
                <a:gd name="T39" fmla="*/ 2147483647 h 306"/>
                <a:gd name="T40" fmla="*/ 2147483647 w 257"/>
                <a:gd name="T41" fmla="*/ 2147483647 h 306"/>
                <a:gd name="T42" fmla="*/ 2147483647 w 257"/>
                <a:gd name="T43" fmla="*/ 2147483647 h 306"/>
                <a:gd name="T44" fmla="*/ 2147483647 w 257"/>
                <a:gd name="T45" fmla="*/ 2147483647 h 306"/>
                <a:gd name="T46" fmla="*/ 2147483647 w 257"/>
                <a:gd name="T47" fmla="*/ 2147483647 h 306"/>
                <a:gd name="T48" fmla="*/ 2147483647 w 257"/>
                <a:gd name="T49" fmla="*/ 2147483647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1" name="Freeform 79"/>
            <p:cNvSpPr>
              <a:spLocks noChangeArrowheads="1"/>
            </p:cNvSpPr>
            <p:nvPr/>
          </p:nvSpPr>
          <p:spPr bwMode="auto">
            <a:xfrm>
              <a:off x="7110982" y="2524760"/>
              <a:ext cx="104064" cy="107950"/>
            </a:xfrm>
            <a:custGeom>
              <a:avLst/>
              <a:gdLst>
                <a:gd name="T0" fmla="*/ 2147483647 w 291"/>
                <a:gd name="T1" fmla="*/ 0 h 301"/>
                <a:gd name="T2" fmla="*/ 2147483647 w 291"/>
                <a:gd name="T3" fmla="*/ 2147483647 h 301"/>
                <a:gd name="T4" fmla="*/ 2147483647 w 291"/>
                <a:gd name="T5" fmla="*/ 0 h 301"/>
                <a:gd name="T6" fmla="*/ 2147483647 w 291"/>
                <a:gd name="T7" fmla="*/ 0 h 301"/>
                <a:gd name="T8" fmla="*/ 2147483647 w 291"/>
                <a:gd name="T9" fmla="*/ 2147483647 h 301"/>
                <a:gd name="T10" fmla="*/ 2147483647 w 291"/>
                <a:gd name="T11" fmla="*/ 2147483647 h 301"/>
                <a:gd name="T12" fmla="*/ 2147483647 w 291"/>
                <a:gd name="T13" fmla="*/ 2147483647 h 301"/>
                <a:gd name="T14" fmla="*/ 2147483647 w 291"/>
                <a:gd name="T15" fmla="*/ 2147483647 h 301"/>
                <a:gd name="T16" fmla="*/ 2147483647 w 291"/>
                <a:gd name="T17" fmla="*/ 2147483647 h 301"/>
                <a:gd name="T18" fmla="*/ 2147483647 w 291"/>
                <a:gd name="T19" fmla="*/ 2147483647 h 301"/>
                <a:gd name="T20" fmla="*/ 2147483647 w 291"/>
                <a:gd name="T21" fmla="*/ 2147483647 h 301"/>
                <a:gd name="T22" fmla="*/ 0 w 291"/>
                <a:gd name="T23" fmla="*/ 2147483647 h 301"/>
                <a:gd name="T24" fmla="*/ 0 w 291"/>
                <a:gd name="T25" fmla="*/ 0 h 301"/>
                <a:gd name="T26" fmla="*/ 2147483647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2" name="Freeform 80"/>
            <p:cNvSpPr>
              <a:spLocks noChangeArrowheads="1"/>
            </p:cNvSpPr>
            <p:nvPr/>
          </p:nvSpPr>
          <p:spPr bwMode="auto">
            <a:xfrm>
              <a:off x="7229006"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3" name="Freeform 81"/>
            <p:cNvSpPr>
              <a:spLocks noChangeArrowheads="1"/>
            </p:cNvSpPr>
            <p:nvPr/>
          </p:nvSpPr>
          <p:spPr bwMode="auto">
            <a:xfrm>
              <a:off x="7316573" y="2524760"/>
              <a:ext cx="74875" cy="109220"/>
            </a:xfrm>
            <a:custGeom>
              <a:avLst/>
              <a:gdLst>
                <a:gd name="T0" fmla="*/ 2147483647 w 207"/>
                <a:gd name="T1" fmla="*/ 0 h 306"/>
                <a:gd name="T2" fmla="*/ 2147483647 w 207"/>
                <a:gd name="T3" fmla="*/ 0 h 306"/>
                <a:gd name="T4" fmla="*/ 2147483647 w 207"/>
                <a:gd name="T5" fmla="*/ 2147483647 h 306"/>
                <a:gd name="T6" fmla="*/ 2147483647 w 207"/>
                <a:gd name="T7" fmla="*/ 2147483647 h 306"/>
                <a:gd name="T8" fmla="*/ 2147483647 w 207"/>
                <a:gd name="T9" fmla="*/ 2147483647 h 306"/>
                <a:gd name="T10" fmla="*/ 2147483647 w 207"/>
                <a:gd name="T11" fmla="*/ 2147483647 h 306"/>
                <a:gd name="T12" fmla="*/ 2147483647 w 207"/>
                <a:gd name="T13" fmla="*/ 2147483647 h 306"/>
                <a:gd name="T14" fmla="*/ 2147483647 w 207"/>
                <a:gd name="T15" fmla="*/ 2147483647 h 306"/>
                <a:gd name="T16" fmla="*/ 2147483647 w 207"/>
                <a:gd name="T17" fmla="*/ 2147483647 h 306"/>
                <a:gd name="T18" fmla="*/ 2147483647 w 207"/>
                <a:gd name="T19" fmla="*/ 2147483647 h 306"/>
                <a:gd name="T20" fmla="*/ 0 w 207"/>
                <a:gd name="T21" fmla="*/ 2147483647 h 306"/>
                <a:gd name="T22" fmla="*/ 0 w 207"/>
                <a:gd name="T23" fmla="*/ 0 h 306"/>
                <a:gd name="T24" fmla="*/ 2147483647 w 207"/>
                <a:gd name="T25" fmla="*/ 0 h 306"/>
                <a:gd name="T26" fmla="*/ 2147483647 w 207"/>
                <a:gd name="T27" fmla="*/ 2147483647 h 306"/>
                <a:gd name="T28" fmla="*/ 2147483647 w 207"/>
                <a:gd name="T29" fmla="*/ 2147483647 h 306"/>
                <a:gd name="T30" fmla="*/ 2147483647 w 207"/>
                <a:gd name="T31" fmla="*/ 2147483647 h 306"/>
                <a:gd name="T32" fmla="*/ 2147483647 w 207"/>
                <a:gd name="T33" fmla="*/ 2147483647 h 306"/>
                <a:gd name="T34" fmla="*/ 2147483647 w 207"/>
                <a:gd name="T35" fmla="*/ 2147483647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4" name="Freeform 82"/>
            <p:cNvSpPr>
              <a:spLocks noChangeArrowheads="1"/>
            </p:cNvSpPr>
            <p:nvPr/>
          </p:nvSpPr>
          <p:spPr bwMode="auto">
            <a:xfrm>
              <a:off x="7405408" y="2524760"/>
              <a:ext cx="13959" cy="107950"/>
            </a:xfrm>
            <a:custGeom>
              <a:avLst/>
              <a:gdLst>
                <a:gd name="T0" fmla="*/ 2147483647 w 38"/>
                <a:gd name="T1" fmla="*/ 2147483647 h 301"/>
                <a:gd name="T2" fmla="*/ 0 w 38"/>
                <a:gd name="T3" fmla="*/ 2147483647 h 301"/>
                <a:gd name="T4" fmla="*/ 0 w 38"/>
                <a:gd name="T5" fmla="*/ 0 h 301"/>
                <a:gd name="T6" fmla="*/ 2147483647 w 38"/>
                <a:gd name="T7" fmla="*/ 0 h 301"/>
                <a:gd name="T8" fmla="*/ 2147483647 w 38"/>
                <a:gd name="T9" fmla="*/ 2147483647 h 301"/>
                <a:gd name="T10" fmla="*/ 0 w 38"/>
                <a:gd name="T11" fmla="*/ 2147483647 h 301"/>
                <a:gd name="T12" fmla="*/ 2147483647 w 38"/>
                <a:gd name="T13" fmla="*/ 2147483647 h 301"/>
                <a:gd name="T14" fmla="*/ 2147483647 w 38"/>
                <a:gd name="T15" fmla="*/ 2147483647 h 301"/>
                <a:gd name="T16" fmla="*/ 0 w 38"/>
                <a:gd name="T17" fmla="*/ 2147483647 h 301"/>
                <a:gd name="T18" fmla="*/ 0 w 38"/>
                <a:gd name="T19" fmla="*/ 2147483647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7 w 37"/>
                <a:gd name="T3" fmla="*/ 0 h 301"/>
                <a:gd name="T4" fmla="*/ 2147483647 w 37"/>
                <a:gd name="T5" fmla="*/ 2147483647 h 301"/>
                <a:gd name="T6" fmla="*/ 0 w 37"/>
                <a:gd name="T7" fmla="*/ 214748364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6" name="Freeform 84"/>
            <p:cNvSpPr>
              <a:spLocks noChangeArrowheads="1"/>
            </p:cNvSpPr>
            <p:nvPr/>
          </p:nvSpPr>
          <p:spPr bwMode="auto">
            <a:xfrm>
              <a:off x="7459978" y="2552700"/>
              <a:ext cx="72338"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7" name="Freeform 85"/>
            <p:cNvSpPr>
              <a:spLocks noChangeArrowheads="1"/>
            </p:cNvSpPr>
            <p:nvPr/>
          </p:nvSpPr>
          <p:spPr bwMode="auto">
            <a:xfrm>
              <a:off x="7575464" y="2522220"/>
              <a:ext cx="96450" cy="113030"/>
            </a:xfrm>
            <a:custGeom>
              <a:avLst/>
              <a:gdLst>
                <a:gd name="T0" fmla="*/ 2147483647 w 269"/>
                <a:gd name="T1" fmla="*/ 2147483647 h 314"/>
                <a:gd name="T2" fmla="*/ 2147483647 w 269"/>
                <a:gd name="T3" fmla="*/ 2147483647 h 314"/>
                <a:gd name="T4" fmla="*/ 2147483647 w 269"/>
                <a:gd name="T5" fmla="*/ 2147483647 h 314"/>
                <a:gd name="T6" fmla="*/ 2147483647 w 269"/>
                <a:gd name="T7" fmla="*/ 2147483647 h 314"/>
                <a:gd name="T8" fmla="*/ 2147483647 w 269"/>
                <a:gd name="T9" fmla="*/ 2147483647 h 314"/>
                <a:gd name="T10" fmla="*/ 2147483647 w 269"/>
                <a:gd name="T11" fmla="*/ 2147483647 h 314"/>
                <a:gd name="T12" fmla="*/ 0 w 269"/>
                <a:gd name="T13" fmla="*/ 2147483647 h 314"/>
                <a:gd name="T14" fmla="*/ 2147483647 w 269"/>
                <a:gd name="T15" fmla="*/ 0 h 314"/>
                <a:gd name="T16" fmla="*/ 2147483647 w 269"/>
                <a:gd name="T17" fmla="*/ 2147483647 h 314"/>
                <a:gd name="T18" fmla="*/ 2147483647 w 269"/>
                <a:gd name="T19" fmla="*/ 2147483647 h 314"/>
                <a:gd name="T20" fmla="*/ 2147483647 w 269"/>
                <a:gd name="T21" fmla="*/ 2147483647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8" name="Freeform 86"/>
            <p:cNvSpPr>
              <a:spLocks noChangeArrowheads="1"/>
            </p:cNvSpPr>
            <p:nvPr/>
          </p:nvSpPr>
          <p:spPr bwMode="auto">
            <a:xfrm>
              <a:off x="7684604" y="2552700"/>
              <a:ext cx="76144" cy="81280"/>
            </a:xfrm>
            <a:custGeom>
              <a:avLst/>
              <a:gdLst>
                <a:gd name="T0" fmla="*/ 2147483647 w 210"/>
                <a:gd name="T1" fmla="*/ 0 h 227"/>
                <a:gd name="T2" fmla="*/ 2147483647 w 210"/>
                <a:gd name="T3" fmla="*/ 2147483647 h 227"/>
                <a:gd name="T4" fmla="*/ 2147483647 w 210"/>
                <a:gd name="T5" fmla="*/ 2147483647 h 227"/>
                <a:gd name="T6" fmla="*/ 0 w 210"/>
                <a:gd name="T7" fmla="*/ 2147483647 h 227"/>
                <a:gd name="T8" fmla="*/ 2147483647 w 210"/>
                <a:gd name="T9" fmla="*/ 0 h 227"/>
                <a:gd name="T10" fmla="*/ 2147483647 w 210"/>
                <a:gd name="T11" fmla="*/ 2147483647 h 227"/>
                <a:gd name="T12" fmla="*/ 2147483647 w 210"/>
                <a:gd name="T13" fmla="*/ 2147483647 h 227"/>
                <a:gd name="T14" fmla="*/ 2147483647 w 210"/>
                <a:gd name="T15" fmla="*/ 2147483647 h 227"/>
                <a:gd name="T16" fmla="*/ 2147483647 w 210"/>
                <a:gd name="T17" fmla="*/ 2147483647 h 227"/>
                <a:gd name="T18" fmla="*/ 2147483647 w 210"/>
                <a:gd name="T19" fmla="*/ 2147483647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49" name="Freeform 87"/>
            <p:cNvSpPr>
              <a:spLocks noChangeArrowheads="1"/>
            </p:cNvSpPr>
            <p:nvPr/>
          </p:nvSpPr>
          <p:spPr bwMode="auto">
            <a:xfrm>
              <a:off x="7770901"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0" name="Freeform 88"/>
            <p:cNvSpPr>
              <a:spLocks noChangeArrowheads="1"/>
            </p:cNvSpPr>
            <p:nvPr/>
          </p:nvSpPr>
          <p:spPr bwMode="auto">
            <a:xfrm>
              <a:off x="7845777" y="2524760"/>
              <a:ext cx="41880" cy="109220"/>
            </a:xfrm>
            <a:custGeom>
              <a:avLst/>
              <a:gdLst>
                <a:gd name="T0" fmla="*/ 0 w 119"/>
                <a:gd name="T1" fmla="*/ 2147483647 h 303"/>
                <a:gd name="T2" fmla="*/ 0 w 119"/>
                <a:gd name="T3" fmla="*/ 2147483647 h 303"/>
                <a:gd name="T4" fmla="*/ 2147483647 w 119"/>
                <a:gd name="T5" fmla="*/ 2147483647 h 303"/>
                <a:gd name="T6" fmla="*/ 2147483647 w 119"/>
                <a:gd name="T7" fmla="*/ 2147483647 h 303"/>
                <a:gd name="T8" fmla="*/ 2147483647 w 119"/>
                <a:gd name="T9" fmla="*/ 0 h 303"/>
                <a:gd name="T10" fmla="*/ 2147483647 w 119"/>
                <a:gd name="T11" fmla="*/ 2147483647 h 303"/>
                <a:gd name="T12" fmla="*/ 2147483647 w 119"/>
                <a:gd name="T13" fmla="*/ 2147483647 h 303"/>
                <a:gd name="T14" fmla="*/ 2147483647 w 119"/>
                <a:gd name="T15" fmla="*/ 2147483647 h 303"/>
                <a:gd name="T16" fmla="*/ 2147483647 w 119"/>
                <a:gd name="T17" fmla="*/ 2147483647 h 303"/>
                <a:gd name="T18" fmla="*/ 2147483647 w 119"/>
                <a:gd name="T19" fmla="*/ 2147483647 h 303"/>
                <a:gd name="T20" fmla="*/ 2147483647 w 119"/>
                <a:gd name="T21" fmla="*/ 2147483647 h 303"/>
                <a:gd name="T22" fmla="*/ 2147483647 w 119"/>
                <a:gd name="T23" fmla="*/ 2147483647 h 303"/>
                <a:gd name="T24" fmla="*/ 2147483647 w 119"/>
                <a:gd name="T25" fmla="*/ 2147483647 h 303"/>
                <a:gd name="T26" fmla="*/ 2147483647 w 119"/>
                <a:gd name="T27" fmla="*/ 2147483647 h 303"/>
                <a:gd name="T28" fmla="*/ 2147483647 w 119"/>
                <a:gd name="T29" fmla="*/ 2147483647 h 303"/>
                <a:gd name="T30" fmla="*/ 2147483647 w 119"/>
                <a:gd name="T31" fmla="*/ 2147483647 h 303"/>
                <a:gd name="T32" fmla="*/ 0 w 119"/>
                <a:gd name="T33" fmla="*/ 2147483647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1" name="Freeform 89"/>
            <p:cNvSpPr>
              <a:spLocks noChangeArrowheads="1"/>
            </p:cNvSpPr>
            <p:nvPr/>
          </p:nvSpPr>
          <p:spPr bwMode="auto">
            <a:xfrm>
              <a:off x="7887656" y="2552700"/>
              <a:ext cx="73606" cy="81280"/>
            </a:xfrm>
            <a:custGeom>
              <a:avLst/>
              <a:gdLst>
                <a:gd name="T0" fmla="*/ 2147483647 w 202"/>
                <a:gd name="T1" fmla="*/ 2147483647 h 227"/>
                <a:gd name="T2" fmla="*/ 2147483647 w 202"/>
                <a:gd name="T3" fmla="*/ 2147483647 h 227"/>
                <a:gd name="T4" fmla="*/ 0 w 202"/>
                <a:gd name="T5" fmla="*/ 2147483647 h 227"/>
                <a:gd name="T6" fmla="*/ 2147483647 w 202"/>
                <a:gd name="T7" fmla="*/ 0 h 227"/>
                <a:gd name="T8" fmla="*/ 2147483647 w 202"/>
                <a:gd name="T9" fmla="*/ 2147483647 h 227"/>
                <a:gd name="T10" fmla="*/ 2147483647 w 202"/>
                <a:gd name="T11" fmla="*/ 2147483647 h 227"/>
                <a:gd name="T12" fmla="*/ 2147483647 w 202"/>
                <a:gd name="T13" fmla="*/ 2147483647 h 227"/>
                <a:gd name="T14" fmla="*/ 2147483647 w 202"/>
                <a:gd name="T15" fmla="*/ 2147483647 h 227"/>
                <a:gd name="T16" fmla="*/ 2147483647 w 202"/>
                <a:gd name="T17" fmla="*/ 2147483647 h 227"/>
                <a:gd name="T18" fmla="*/ 2147483647 w 202"/>
                <a:gd name="T19" fmla="*/ 2147483647 h 227"/>
                <a:gd name="T20" fmla="*/ 2147483647 w 202"/>
                <a:gd name="T21" fmla="*/ 2147483647 h 227"/>
                <a:gd name="T22" fmla="*/ 2147483647 w 202"/>
                <a:gd name="T23" fmla="*/ 2147483647 h 227"/>
                <a:gd name="T24" fmla="*/ 2147483647 w 202"/>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2" name="Freeform 90"/>
            <p:cNvSpPr>
              <a:spLocks noChangeArrowheads="1"/>
            </p:cNvSpPr>
            <p:nvPr/>
          </p:nvSpPr>
          <p:spPr bwMode="auto">
            <a:xfrm>
              <a:off x="7971415" y="2552700"/>
              <a:ext cx="40610" cy="80010"/>
            </a:xfrm>
            <a:custGeom>
              <a:avLst/>
              <a:gdLst>
                <a:gd name="T0" fmla="*/ 2147483647 w 116"/>
                <a:gd name="T1" fmla="*/ 2147483647 h 221"/>
                <a:gd name="T2" fmla="*/ 2147483647 w 116"/>
                <a:gd name="T3" fmla="*/ 2147483647 h 221"/>
                <a:gd name="T4" fmla="*/ 2147483647 w 116"/>
                <a:gd name="T5" fmla="*/ 2147483647 h 221"/>
                <a:gd name="T6" fmla="*/ 2147483647 w 116"/>
                <a:gd name="T7" fmla="*/ 2147483647 h 221"/>
                <a:gd name="T8" fmla="*/ 2147483647 w 116"/>
                <a:gd name="T9" fmla="*/ 0 h 221"/>
                <a:gd name="T10" fmla="*/ 2147483647 w 116"/>
                <a:gd name="T11" fmla="*/ 2147483647 h 221"/>
                <a:gd name="T12" fmla="*/ 2147483647 w 116"/>
                <a:gd name="T13" fmla="*/ 2147483647 h 221"/>
                <a:gd name="T14" fmla="*/ 2147483647 w 116"/>
                <a:gd name="T15" fmla="*/ 2147483647 h 221"/>
                <a:gd name="T16" fmla="*/ 0 w 116"/>
                <a:gd name="T17" fmla="*/ 2147483647 h 221"/>
                <a:gd name="T18" fmla="*/ 0 w 116"/>
                <a:gd name="T19" fmla="*/ 2147483647 h 221"/>
                <a:gd name="T20" fmla="*/ 2147483647 w 116"/>
                <a:gd name="T21" fmla="*/ 2147483647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3" name="Freeform 91"/>
            <p:cNvSpPr>
              <a:spLocks noChangeArrowheads="1"/>
            </p:cNvSpPr>
            <p:nvPr/>
          </p:nvSpPr>
          <p:spPr bwMode="auto">
            <a:xfrm>
              <a:off x="8015833" y="2552700"/>
              <a:ext cx="72338"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4" name="Freeform 92"/>
            <p:cNvSpPr>
              <a:spLocks noChangeArrowheads="1"/>
            </p:cNvSpPr>
            <p:nvPr/>
          </p:nvSpPr>
          <p:spPr bwMode="auto">
            <a:xfrm>
              <a:off x="8098323" y="2552700"/>
              <a:ext cx="65992" cy="80010"/>
            </a:xfrm>
            <a:custGeom>
              <a:avLst/>
              <a:gdLst>
                <a:gd name="T0" fmla="*/ 2147483647 w 184"/>
                <a:gd name="T1" fmla="*/ 2147483647 h 221"/>
                <a:gd name="T2" fmla="*/ 2147483647 w 184"/>
                <a:gd name="T3" fmla="*/ 2147483647 h 221"/>
                <a:gd name="T4" fmla="*/ 2147483647 w 184"/>
                <a:gd name="T5" fmla="*/ 2147483647 h 221"/>
                <a:gd name="T6" fmla="*/ 2147483647 w 184"/>
                <a:gd name="T7" fmla="*/ 2147483647 h 221"/>
                <a:gd name="T8" fmla="*/ 2147483647 w 184"/>
                <a:gd name="T9" fmla="*/ 0 h 221"/>
                <a:gd name="T10" fmla="*/ 2147483647 w 184"/>
                <a:gd name="T11" fmla="*/ 2147483647 h 221"/>
                <a:gd name="T12" fmla="*/ 2147483647 w 184"/>
                <a:gd name="T13" fmla="*/ 2147483647 h 221"/>
                <a:gd name="T14" fmla="*/ 2147483647 w 184"/>
                <a:gd name="T15" fmla="*/ 2147483647 h 221"/>
                <a:gd name="T16" fmla="*/ 2147483647 w 184"/>
                <a:gd name="T17" fmla="*/ 2147483647 h 221"/>
                <a:gd name="T18" fmla="*/ 2147483647 w 184"/>
                <a:gd name="T19" fmla="*/ 2147483647 h 221"/>
                <a:gd name="T20" fmla="*/ 2147483647 w 184"/>
                <a:gd name="T21" fmla="*/ 2147483647 h 221"/>
                <a:gd name="T22" fmla="*/ 2147483647 w 184"/>
                <a:gd name="T23" fmla="*/ 2147483647 h 221"/>
                <a:gd name="T24" fmla="*/ 0 w 184"/>
                <a:gd name="T25" fmla="*/ 2147483647 h 221"/>
                <a:gd name="T26" fmla="*/ 0 w 184"/>
                <a:gd name="T27" fmla="*/ 2147483647 h 221"/>
                <a:gd name="T28" fmla="*/ 2147483647 w 184"/>
                <a:gd name="T29" fmla="*/ 2147483647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5" name="Freeform 93"/>
            <p:cNvSpPr>
              <a:spLocks noChangeArrowheads="1"/>
            </p:cNvSpPr>
            <p:nvPr/>
          </p:nvSpPr>
          <p:spPr bwMode="auto">
            <a:xfrm>
              <a:off x="8175736" y="2552700"/>
              <a:ext cx="71068" cy="81280"/>
            </a:xfrm>
            <a:custGeom>
              <a:avLst/>
              <a:gdLst>
                <a:gd name="T0" fmla="*/ 2147483647 w 199"/>
                <a:gd name="T1" fmla="*/ 2147483647 h 227"/>
                <a:gd name="T2" fmla="*/ 2147483647 w 199"/>
                <a:gd name="T3" fmla="*/ 2147483647 h 227"/>
                <a:gd name="T4" fmla="*/ 2147483647 w 199"/>
                <a:gd name="T5" fmla="*/ 2147483647 h 227"/>
                <a:gd name="T6" fmla="*/ 2147483647 w 199"/>
                <a:gd name="T7" fmla="*/ 2147483647 h 227"/>
                <a:gd name="T8" fmla="*/ 2147483647 w 199"/>
                <a:gd name="T9" fmla="*/ 2147483647 h 227"/>
                <a:gd name="T10" fmla="*/ 2147483647 w 199"/>
                <a:gd name="T11" fmla="*/ 2147483647 h 227"/>
                <a:gd name="T12" fmla="*/ 0 w 199"/>
                <a:gd name="T13" fmla="*/ 2147483647 h 227"/>
                <a:gd name="T14" fmla="*/ 2147483647 w 199"/>
                <a:gd name="T15" fmla="*/ 0 h 227"/>
                <a:gd name="T16" fmla="*/ 2147483647 w 199"/>
                <a:gd name="T17" fmla="*/ 2147483647 h 227"/>
                <a:gd name="T18" fmla="*/ 2147483647 w 199"/>
                <a:gd name="T19" fmla="*/ 2147483647 h 227"/>
                <a:gd name="T20" fmla="*/ 2147483647 w 199"/>
                <a:gd name="T21" fmla="*/ 2147483647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6" name="Freeform 94"/>
            <p:cNvSpPr>
              <a:spLocks noChangeArrowheads="1"/>
            </p:cNvSpPr>
            <p:nvPr/>
          </p:nvSpPr>
          <p:spPr bwMode="auto">
            <a:xfrm>
              <a:off x="8254419" y="2552700"/>
              <a:ext cx="73606" cy="81280"/>
            </a:xfrm>
            <a:custGeom>
              <a:avLst/>
              <a:gdLst>
                <a:gd name="T0" fmla="*/ 2147483647 w 201"/>
                <a:gd name="T1" fmla="*/ 2147483647 h 227"/>
                <a:gd name="T2" fmla="*/ 2147483647 w 201"/>
                <a:gd name="T3" fmla="*/ 2147483647 h 227"/>
                <a:gd name="T4" fmla="*/ 0 w 201"/>
                <a:gd name="T5" fmla="*/ 2147483647 h 227"/>
                <a:gd name="T6" fmla="*/ 2147483647 w 201"/>
                <a:gd name="T7" fmla="*/ 0 h 227"/>
                <a:gd name="T8" fmla="*/ 2147483647 w 201"/>
                <a:gd name="T9" fmla="*/ 2147483647 h 227"/>
                <a:gd name="T10" fmla="*/ 2147483647 w 201"/>
                <a:gd name="T11" fmla="*/ 2147483647 h 227"/>
                <a:gd name="T12" fmla="*/ 2147483647 w 201"/>
                <a:gd name="T13" fmla="*/ 2147483647 h 227"/>
                <a:gd name="T14" fmla="*/ 2147483647 w 201"/>
                <a:gd name="T15" fmla="*/ 2147483647 h 227"/>
                <a:gd name="T16" fmla="*/ 2147483647 w 201"/>
                <a:gd name="T17" fmla="*/ 2147483647 h 227"/>
                <a:gd name="T18" fmla="*/ 2147483647 w 201"/>
                <a:gd name="T19" fmla="*/ 2147483647 h 227"/>
                <a:gd name="T20" fmla="*/ 2147483647 w 201"/>
                <a:gd name="T21" fmla="*/ 2147483647 h 227"/>
                <a:gd name="T22" fmla="*/ 2147483647 w 201"/>
                <a:gd name="T23" fmla="*/ 2147483647 h 227"/>
                <a:gd name="T24" fmla="*/ 2147483647 w 201"/>
                <a:gd name="T25" fmla="*/ 2147483647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57" name="Group 621"/>
          <p:cNvGrpSpPr>
            <a:grpSpLocks/>
          </p:cNvGrpSpPr>
          <p:nvPr userDrawn="1"/>
        </p:nvGrpSpPr>
        <p:grpSpPr bwMode="auto">
          <a:xfrm>
            <a:off x="9448801" y="5861051"/>
            <a:ext cx="2290233" cy="620183"/>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7 w 145"/>
                <a:gd name="T1" fmla="*/ 0 h 224"/>
                <a:gd name="T2" fmla="*/ 2147483647 w 145"/>
                <a:gd name="T3" fmla="*/ 2147483647 h 224"/>
                <a:gd name="T4" fmla="*/ 2147483647 w 145"/>
                <a:gd name="T5" fmla="*/ 2147483647 h 224"/>
                <a:gd name="T6" fmla="*/ 2147483647 w 145"/>
                <a:gd name="T7" fmla="*/ 2147483647 h 224"/>
                <a:gd name="T8" fmla="*/ 2147483647 w 145"/>
                <a:gd name="T9" fmla="*/ 2147483647 h 224"/>
                <a:gd name="T10" fmla="*/ 2147483647 w 145"/>
                <a:gd name="T11" fmla="*/ 2147483647 h 224"/>
                <a:gd name="T12" fmla="*/ 2147483647 w 145"/>
                <a:gd name="T13" fmla="*/ 2147483647 h 224"/>
                <a:gd name="T14" fmla="*/ 2147483647 w 145"/>
                <a:gd name="T15" fmla="*/ 2147483647 h 224"/>
                <a:gd name="T16" fmla="*/ 0 w 145"/>
                <a:gd name="T17" fmla="*/ 2147483647 h 224"/>
                <a:gd name="T18" fmla="*/ 0 w 145"/>
                <a:gd name="T19" fmla="*/ 0 h 224"/>
                <a:gd name="T20" fmla="*/ 2147483647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59" name="Freeform 96"/>
            <p:cNvSpPr>
              <a:spLocks noChangeArrowheads="1"/>
            </p:cNvSpPr>
            <p:nvPr/>
          </p:nvSpPr>
          <p:spPr bwMode="auto">
            <a:xfrm>
              <a:off x="7632870" y="5211730"/>
              <a:ext cx="53303" cy="62124"/>
            </a:xfrm>
            <a:custGeom>
              <a:avLst/>
              <a:gdLst>
                <a:gd name="T0" fmla="*/ 2147483647 w 151"/>
                <a:gd name="T1" fmla="*/ 2147483647 h 171"/>
                <a:gd name="T2" fmla="*/ 0 w 151"/>
                <a:gd name="T3" fmla="*/ 2147483647 h 171"/>
                <a:gd name="T4" fmla="*/ 2147483647 w 151"/>
                <a:gd name="T5" fmla="*/ 0 h 171"/>
                <a:gd name="T6" fmla="*/ 2147483647 w 151"/>
                <a:gd name="T7" fmla="*/ 2147483647 h 171"/>
                <a:gd name="T8" fmla="*/ 2147483647 w 151"/>
                <a:gd name="T9" fmla="*/ 2147483647 h 171"/>
                <a:gd name="T10" fmla="*/ 2147483647 w 151"/>
                <a:gd name="T11" fmla="*/ 2147483647 h 171"/>
                <a:gd name="T12" fmla="*/ 2147483647 w 151"/>
                <a:gd name="T13" fmla="*/ 2147483647 h 171"/>
                <a:gd name="T14" fmla="*/ 2147483647 w 151"/>
                <a:gd name="T15" fmla="*/ 2147483647 h 171"/>
                <a:gd name="T16" fmla="*/ 2147483647 w 151"/>
                <a:gd name="T17" fmla="*/ 2147483647 h 171"/>
                <a:gd name="T18" fmla="*/ 2147483647 w 151"/>
                <a:gd name="T19" fmla="*/ 2147483647 h 171"/>
                <a:gd name="T20" fmla="*/ 2147483647 w 151"/>
                <a:gd name="T21" fmla="*/ 2147483647 h 171"/>
                <a:gd name="T22" fmla="*/ 2147483647 w 151"/>
                <a:gd name="T23" fmla="*/ 2147483647 h 171"/>
                <a:gd name="T24" fmla="*/ 2147483647 w 151"/>
                <a:gd name="T25" fmla="*/ 214748364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7 w 151"/>
                <a:gd name="T3" fmla="*/ 0 h 227"/>
                <a:gd name="T4" fmla="*/ 2147483647 w 151"/>
                <a:gd name="T5" fmla="*/ 2147483647 h 227"/>
                <a:gd name="T6" fmla="*/ 2147483647 w 151"/>
                <a:gd name="T7" fmla="*/ 2147483647 h 227"/>
                <a:gd name="T8" fmla="*/ 2147483647 w 151"/>
                <a:gd name="T9" fmla="*/ 2147483647 h 227"/>
                <a:gd name="T10" fmla="*/ 2147483647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2147483647 h 227"/>
                <a:gd name="T20" fmla="*/ 0 w 151"/>
                <a:gd name="T21" fmla="*/ 2147483647 h 227"/>
                <a:gd name="T22" fmla="*/ 0 w 151"/>
                <a:gd name="T23" fmla="*/ 0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1" name="Freeform 98"/>
            <p:cNvSpPr>
              <a:spLocks noChangeArrowheads="1"/>
            </p:cNvSpPr>
            <p:nvPr/>
          </p:nvSpPr>
          <p:spPr bwMode="auto">
            <a:xfrm>
              <a:off x="7755975"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2" name="Freeform 99"/>
            <p:cNvSpPr>
              <a:spLocks noChangeArrowheads="1"/>
            </p:cNvSpPr>
            <p:nvPr/>
          </p:nvSpPr>
          <p:spPr bwMode="auto">
            <a:xfrm>
              <a:off x="7791511" y="5215534"/>
              <a:ext cx="46957" cy="58320"/>
            </a:xfrm>
            <a:custGeom>
              <a:avLst/>
              <a:gdLst>
                <a:gd name="T0" fmla="*/ 2147483647 w 134"/>
                <a:gd name="T1" fmla="*/ 2147483647 h 165"/>
                <a:gd name="T2" fmla="*/ 2147483647 w 134"/>
                <a:gd name="T3" fmla="*/ 2147483647 h 165"/>
                <a:gd name="T4" fmla="*/ 2147483647 w 134"/>
                <a:gd name="T5" fmla="*/ 2147483647 h 165"/>
                <a:gd name="T6" fmla="*/ 0 w 134"/>
                <a:gd name="T7" fmla="*/ 2147483647 h 165"/>
                <a:gd name="T8" fmla="*/ 0 w 134"/>
                <a:gd name="T9" fmla="*/ 0 h 165"/>
                <a:gd name="T10" fmla="*/ 2147483647 w 134"/>
                <a:gd name="T11" fmla="*/ 0 h 165"/>
                <a:gd name="T12" fmla="*/ 2147483647 w 134"/>
                <a:gd name="T13" fmla="*/ 2147483647 h 165"/>
                <a:gd name="T14" fmla="*/ 2147483647 w 134"/>
                <a:gd name="T15" fmla="*/ 2147483647 h 165"/>
                <a:gd name="T16" fmla="*/ 2147483647 w 134"/>
                <a:gd name="T17" fmla="*/ 2147483647 h 165"/>
                <a:gd name="T18" fmla="*/ 2147483647 w 134"/>
                <a:gd name="T19" fmla="*/ 0 h 165"/>
                <a:gd name="T20" fmla="*/ 2147483647 w 134"/>
                <a:gd name="T21" fmla="*/ 0 h 165"/>
                <a:gd name="T22" fmla="*/ 2147483647 w 134"/>
                <a:gd name="T23" fmla="*/ 2147483647 h 165"/>
                <a:gd name="T24" fmla="*/ 2147483647 w 134"/>
                <a:gd name="T25" fmla="*/ 2147483647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3" name="Freeform 100"/>
            <p:cNvSpPr>
              <a:spLocks noChangeArrowheads="1"/>
            </p:cNvSpPr>
            <p:nvPr/>
          </p:nvSpPr>
          <p:spPr bwMode="auto">
            <a:xfrm>
              <a:off x="7844814" y="5215534"/>
              <a:ext cx="55841" cy="59588"/>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4" name="Freeform 101"/>
            <p:cNvSpPr>
              <a:spLocks noChangeArrowheads="1"/>
            </p:cNvSpPr>
            <p:nvPr/>
          </p:nvSpPr>
          <p:spPr bwMode="auto">
            <a:xfrm>
              <a:off x="7907000" y="5211730"/>
              <a:ext cx="31728" cy="60856"/>
            </a:xfrm>
            <a:custGeom>
              <a:avLst/>
              <a:gdLst>
                <a:gd name="T0" fmla="*/ 0 w 86"/>
                <a:gd name="T1" fmla="*/ 2147483647 h 168"/>
                <a:gd name="T2" fmla="*/ 2147483647 w 86"/>
                <a:gd name="T3" fmla="*/ 2147483647 h 168"/>
                <a:gd name="T4" fmla="*/ 2147483647 w 86"/>
                <a:gd name="T5" fmla="*/ 2147483647 h 168"/>
                <a:gd name="T6" fmla="*/ 2147483647 w 86"/>
                <a:gd name="T7" fmla="*/ 2147483647 h 168"/>
                <a:gd name="T8" fmla="*/ 2147483647 w 86"/>
                <a:gd name="T9" fmla="*/ 2147483647 h 168"/>
                <a:gd name="T10" fmla="*/ 2147483647 w 86"/>
                <a:gd name="T11" fmla="*/ 2147483647 h 168"/>
                <a:gd name="T12" fmla="*/ 2147483647 w 86"/>
                <a:gd name="T13" fmla="*/ 2147483647 h 168"/>
                <a:gd name="T14" fmla="*/ 2147483647 w 86"/>
                <a:gd name="T15" fmla="*/ 2147483647 h 168"/>
                <a:gd name="T16" fmla="*/ 0 w 86"/>
                <a:gd name="T17" fmla="*/ 2147483647 h 168"/>
                <a:gd name="T18" fmla="*/ 0 w 86"/>
                <a:gd name="T19" fmla="*/ 2147483647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5" name="Freeform 102"/>
            <p:cNvSpPr>
              <a:spLocks noChangeArrowheads="1"/>
            </p:cNvSpPr>
            <p:nvPr/>
          </p:nvSpPr>
          <p:spPr bwMode="auto">
            <a:xfrm>
              <a:off x="7934921" y="5211730"/>
              <a:ext cx="54573" cy="82410"/>
            </a:xfrm>
            <a:custGeom>
              <a:avLst/>
              <a:gdLst>
                <a:gd name="T0" fmla="*/ 2147483647 w 154"/>
                <a:gd name="T1" fmla="*/ 2147483647 h 230"/>
                <a:gd name="T2" fmla="*/ 2147483647 w 154"/>
                <a:gd name="T3" fmla="*/ 2147483647 h 230"/>
                <a:gd name="T4" fmla="*/ 2147483647 w 154"/>
                <a:gd name="T5" fmla="*/ 2147483647 h 230"/>
                <a:gd name="T6" fmla="*/ 2147483647 w 154"/>
                <a:gd name="T7" fmla="*/ 2147483647 h 230"/>
                <a:gd name="T8" fmla="*/ 2147483647 w 154"/>
                <a:gd name="T9" fmla="*/ 2147483647 h 230"/>
                <a:gd name="T10" fmla="*/ 2147483647 w 154"/>
                <a:gd name="T11" fmla="*/ 2147483647 h 230"/>
                <a:gd name="T12" fmla="*/ 2147483647 w 154"/>
                <a:gd name="T13" fmla="*/ 2147483647 h 230"/>
                <a:gd name="T14" fmla="*/ 0 w 154"/>
                <a:gd name="T15" fmla="*/ 0 h 230"/>
                <a:gd name="T16" fmla="*/ 2147483647 w 154"/>
                <a:gd name="T17" fmla="*/ 0 h 230"/>
                <a:gd name="T18" fmla="*/ 2147483647 w 154"/>
                <a:gd name="T19" fmla="*/ 2147483647 h 230"/>
                <a:gd name="T20" fmla="*/ 2147483647 w 154"/>
                <a:gd name="T21" fmla="*/ 2147483647 h 230"/>
                <a:gd name="T22" fmla="*/ 2147483647 w 154"/>
                <a:gd name="T23" fmla="*/ 0 h 230"/>
                <a:gd name="T24" fmla="*/ 2147483647 w 154"/>
                <a:gd name="T25" fmla="*/ 0 h 230"/>
                <a:gd name="T26" fmla="*/ 2147483647 w 154"/>
                <a:gd name="T27" fmla="*/ 2147483647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6" name="Freeform 103"/>
            <p:cNvSpPr>
              <a:spLocks noChangeArrowheads="1"/>
            </p:cNvSpPr>
            <p:nvPr/>
          </p:nvSpPr>
          <p:spPr bwMode="auto">
            <a:xfrm>
              <a:off x="8017414" y="5192713"/>
              <a:ext cx="52034" cy="79873"/>
            </a:xfrm>
            <a:custGeom>
              <a:avLst/>
              <a:gdLst>
                <a:gd name="T0" fmla="*/ 2147483647 w 147"/>
                <a:gd name="T1" fmla="*/ 2147483647 h 221"/>
                <a:gd name="T2" fmla="*/ 2147483647 w 147"/>
                <a:gd name="T3" fmla="*/ 0 h 221"/>
                <a:gd name="T4" fmla="*/ 2147483647 w 147"/>
                <a:gd name="T5" fmla="*/ 2147483647 h 221"/>
                <a:gd name="T6" fmla="*/ 2147483647 w 147"/>
                <a:gd name="T7" fmla="*/ 2147483647 h 221"/>
                <a:gd name="T8" fmla="*/ 2147483647 w 147"/>
                <a:gd name="T9" fmla="*/ 2147483647 h 221"/>
                <a:gd name="T10" fmla="*/ 2147483647 w 147"/>
                <a:gd name="T11" fmla="*/ 2147483647 h 221"/>
                <a:gd name="T12" fmla="*/ 2147483647 w 147"/>
                <a:gd name="T13" fmla="*/ 2147483647 h 221"/>
                <a:gd name="T14" fmla="*/ 0 w 147"/>
                <a:gd name="T15" fmla="*/ 2147483647 h 221"/>
                <a:gd name="T16" fmla="*/ 2147483647 w 147"/>
                <a:gd name="T17" fmla="*/ 2147483647 h 221"/>
                <a:gd name="T18" fmla="*/ 2147483647 w 147"/>
                <a:gd name="T19" fmla="*/ 2147483647 h 221"/>
                <a:gd name="T20" fmla="*/ 2147483647 w 147"/>
                <a:gd name="T21" fmla="*/ 2147483647 h 221"/>
                <a:gd name="T22" fmla="*/ 2147483647 w 147"/>
                <a:gd name="T23" fmla="*/ 2147483647 h 221"/>
                <a:gd name="T24" fmla="*/ 2147483647 w 147"/>
                <a:gd name="T25" fmla="*/ 2147483647 h 221"/>
                <a:gd name="T26" fmla="*/ 2147483647 w 147"/>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7" name="Freeform 104"/>
            <p:cNvSpPr>
              <a:spLocks noChangeArrowheads="1"/>
            </p:cNvSpPr>
            <p:nvPr/>
          </p:nvSpPr>
          <p:spPr bwMode="auto">
            <a:xfrm>
              <a:off x="8077062" y="5192713"/>
              <a:ext cx="30459" cy="79873"/>
            </a:xfrm>
            <a:custGeom>
              <a:avLst/>
              <a:gdLst>
                <a:gd name="T0" fmla="*/ 2147483647 w 83"/>
                <a:gd name="T1" fmla="*/ 2147483647 h 221"/>
                <a:gd name="T2" fmla="*/ 2147483647 w 83"/>
                <a:gd name="T3" fmla="*/ 2147483647 h 221"/>
                <a:gd name="T4" fmla="*/ 0 w 83"/>
                <a:gd name="T5" fmla="*/ 2147483647 h 221"/>
                <a:gd name="T6" fmla="*/ 0 w 83"/>
                <a:gd name="T7" fmla="*/ 2147483647 h 221"/>
                <a:gd name="T8" fmla="*/ 2147483647 w 83"/>
                <a:gd name="T9" fmla="*/ 0 h 221"/>
                <a:gd name="T10" fmla="*/ 2147483647 w 83"/>
                <a:gd name="T11" fmla="*/ 0 h 221"/>
                <a:gd name="T12" fmla="*/ 2147483647 w 83"/>
                <a:gd name="T13" fmla="*/ 2147483647 h 221"/>
                <a:gd name="T14" fmla="*/ 2147483647 w 83"/>
                <a:gd name="T15" fmla="*/ 2147483647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7 w 157"/>
                <a:gd name="T3" fmla="*/ 0 h 26"/>
                <a:gd name="T4" fmla="*/ 2147483647 w 157"/>
                <a:gd name="T5" fmla="*/ 2147483647 h 26"/>
                <a:gd name="T6" fmla="*/ 0 w 157"/>
                <a:gd name="T7" fmla="*/ 2147483647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69" name="Freeform 106"/>
            <p:cNvSpPr>
              <a:spLocks noChangeArrowheads="1"/>
            </p:cNvSpPr>
            <p:nvPr/>
          </p:nvSpPr>
          <p:spPr bwMode="auto">
            <a:xfrm>
              <a:off x="8220473" y="5192713"/>
              <a:ext cx="53303" cy="79873"/>
            </a:xfrm>
            <a:custGeom>
              <a:avLst/>
              <a:gdLst>
                <a:gd name="T0" fmla="*/ 2147483647 w 148"/>
                <a:gd name="T1" fmla="*/ 2147483647 h 221"/>
                <a:gd name="T2" fmla="*/ 2147483647 w 148"/>
                <a:gd name="T3" fmla="*/ 0 h 221"/>
                <a:gd name="T4" fmla="*/ 2147483647 w 148"/>
                <a:gd name="T5" fmla="*/ 2147483647 h 221"/>
                <a:gd name="T6" fmla="*/ 2147483647 w 148"/>
                <a:gd name="T7" fmla="*/ 2147483647 h 221"/>
                <a:gd name="T8" fmla="*/ 2147483647 w 148"/>
                <a:gd name="T9" fmla="*/ 2147483647 h 221"/>
                <a:gd name="T10" fmla="*/ 2147483647 w 148"/>
                <a:gd name="T11" fmla="*/ 2147483647 h 221"/>
                <a:gd name="T12" fmla="*/ 2147483647 w 148"/>
                <a:gd name="T13" fmla="*/ 2147483647 h 221"/>
                <a:gd name="T14" fmla="*/ 0 w 148"/>
                <a:gd name="T15" fmla="*/ 2147483647 h 221"/>
                <a:gd name="T16" fmla="*/ 2147483647 w 148"/>
                <a:gd name="T17" fmla="*/ 2147483647 h 221"/>
                <a:gd name="T18" fmla="*/ 2147483647 w 148"/>
                <a:gd name="T19" fmla="*/ 2147483647 h 221"/>
                <a:gd name="T20" fmla="*/ 2147483647 w 148"/>
                <a:gd name="T21" fmla="*/ 2147483647 h 221"/>
                <a:gd name="T22" fmla="*/ 2147483647 w 148"/>
                <a:gd name="T23" fmla="*/ 2147483647 h 221"/>
                <a:gd name="T24" fmla="*/ 2147483647 w 148"/>
                <a:gd name="T25" fmla="*/ 2147483647 h 221"/>
                <a:gd name="T26" fmla="*/ 2147483647 w 148"/>
                <a:gd name="T27" fmla="*/ 2147483647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0" name="Freeform 107"/>
            <p:cNvSpPr>
              <a:spLocks noChangeArrowheads="1"/>
            </p:cNvSpPr>
            <p:nvPr/>
          </p:nvSpPr>
          <p:spPr bwMode="auto">
            <a:xfrm>
              <a:off x="8280122" y="5193980"/>
              <a:ext cx="52034" cy="79874"/>
            </a:xfrm>
            <a:custGeom>
              <a:avLst/>
              <a:gdLst>
                <a:gd name="T0" fmla="*/ 2147483647 w 147"/>
                <a:gd name="T1" fmla="*/ 2147483647 h 219"/>
                <a:gd name="T2" fmla="*/ 2147483647 w 147"/>
                <a:gd name="T3" fmla="*/ 2147483647 h 219"/>
                <a:gd name="T4" fmla="*/ 2147483647 w 147"/>
                <a:gd name="T5" fmla="*/ 2147483647 h 219"/>
                <a:gd name="T6" fmla="*/ 2147483647 w 147"/>
                <a:gd name="T7" fmla="*/ 2147483647 h 219"/>
                <a:gd name="T8" fmla="*/ 2147483647 w 147"/>
                <a:gd name="T9" fmla="*/ 2147483647 h 219"/>
                <a:gd name="T10" fmla="*/ 0 w 147"/>
                <a:gd name="T11" fmla="*/ 2147483647 h 219"/>
                <a:gd name="T12" fmla="*/ 2147483647 w 147"/>
                <a:gd name="T13" fmla="*/ 2147483647 h 219"/>
                <a:gd name="T14" fmla="*/ 2147483647 w 147"/>
                <a:gd name="T15" fmla="*/ 2147483647 h 219"/>
                <a:gd name="T16" fmla="*/ 2147483647 w 147"/>
                <a:gd name="T17" fmla="*/ 2147483647 h 219"/>
                <a:gd name="T18" fmla="*/ 2147483647 w 147"/>
                <a:gd name="T19" fmla="*/ 2147483647 h 219"/>
                <a:gd name="T20" fmla="*/ 2147483647 w 147"/>
                <a:gd name="T21" fmla="*/ 2147483647 h 219"/>
                <a:gd name="T22" fmla="*/ 2147483647 w 147"/>
                <a:gd name="T23" fmla="*/ 2147483647 h 219"/>
                <a:gd name="T24" fmla="*/ 2147483647 w 147"/>
                <a:gd name="T25" fmla="*/ 0 h 219"/>
                <a:gd name="T26" fmla="*/ 2147483647 w 147"/>
                <a:gd name="T27" fmla="*/ 0 h 219"/>
                <a:gd name="T28" fmla="*/ 2147483647 w 147"/>
                <a:gd name="T29" fmla="*/ 2147483647 h 219"/>
                <a:gd name="T30" fmla="*/ 2147483647 w 147"/>
                <a:gd name="T31" fmla="*/ 2147483647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1" name="Freeform 108"/>
            <p:cNvSpPr>
              <a:spLocks noChangeArrowheads="1"/>
            </p:cNvSpPr>
            <p:nvPr/>
          </p:nvSpPr>
          <p:spPr bwMode="auto">
            <a:xfrm>
              <a:off x="6962775"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2" name="Freeform 109"/>
            <p:cNvSpPr>
              <a:spLocks noChangeArrowheads="1"/>
            </p:cNvSpPr>
            <p:nvPr/>
          </p:nvSpPr>
          <p:spPr bwMode="auto">
            <a:xfrm>
              <a:off x="7055421" y="5324568"/>
              <a:ext cx="7233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3" name="Freeform 110"/>
            <p:cNvSpPr>
              <a:spLocks noChangeArrowheads="1"/>
            </p:cNvSpPr>
            <p:nvPr/>
          </p:nvSpPr>
          <p:spPr bwMode="auto">
            <a:xfrm>
              <a:off x="7139183"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4" name="Freeform 111"/>
            <p:cNvSpPr>
              <a:spLocks noChangeArrowheads="1"/>
            </p:cNvSpPr>
            <p:nvPr/>
          </p:nvSpPr>
          <p:spPr bwMode="auto">
            <a:xfrm>
              <a:off x="7254673" y="5324568"/>
              <a:ext cx="73609" cy="83677"/>
            </a:xfrm>
            <a:custGeom>
              <a:avLst/>
              <a:gdLst>
                <a:gd name="T0" fmla="*/ 2147483647 w 204"/>
                <a:gd name="T1" fmla="*/ 2147483647 h 235"/>
                <a:gd name="T2" fmla="*/ 2147483647 w 204"/>
                <a:gd name="T3" fmla="*/ 2147483647 h 235"/>
                <a:gd name="T4" fmla="*/ 0 w 204"/>
                <a:gd name="T5" fmla="*/ 2147483647 h 235"/>
                <a:gd name="T6" fmla="*/ 2147483647 w 204"/>
                <a:gd name="T7" fmla="*/ 0 h 235"/>
                <a:gd name="T8" fmla="*/ 2147483647 w 204"/>
                <a:gd name="T9" fmla="*/ 2147483647 h 235"/>
                <a:gd name="T10" fmla="*/ 2147483647 w 204"/>
                <a:gd name="T11" fmla="*/ 2147483647 h 235"/>
                <a:gd name="T12" fmla="*/ 2147483647 w 204"/>
                <a:gd name="T13" fmla="*/ 2147483647 h 235"/>
                <a:gd name="T14" fmla="*/ 2147483647 w 204"/>
                <a:gd name="T15" fmla="*/ 2147483647 h 235"/>
                <a:gd name="T16" fmla="*/ 2147483647 w 204"/>
                <a:gd name="T17" fmla="*/ 2147483647 h 235"/>
                <a:gd name="T18" fmla="*/ 2147483647 w 204"/>
                <a:gd name="T19" fmla="*/ 2147483647 h 235"/>
                <a:gd name="T20" fmla="*/ 2147483647 w 204"/>
                <a:gd name="T21" fmla="*/ 2147483647 h 235"/>
                <a:gd name="T22" fmla="*/ 2147483647 w 204"/>
                <a:gd name="T23" fmla="*/ 2147483647 h 235"/>
                <a:gd name="T24" fmla="*/ 2147483647 w 204"/>
                <a:gd name="T25" fmla="*/ 2147483647 h 235"/>
                <a:gd name="T26" fmla="*/ 2147483647 w 204"/>
                <a:gd name="T27" fmla="*/ 2147483647 h 235"/>
                <a:gd name="T28" fmla="*/ 2147483647 w 204"/>
                <a:gd name="T29" fmla="*/ 2147483647 h 235"/>
                <a:gd name="T30" fmla="*/ 2147483647 w 204"/>
                <a:gd name="T31" fmla="*/ 2147483647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5" name="Freeform 112"/>
            <p:cNvSpPr>
              <a:spLocks noChangeArrowheads="1"/>
            </p:cNvSpPr>
            <p:nvPr/>
          </p:nvSpPr>
          <p:spPr bwMode="auto">
            <a:xfrm>
              <a:off x="7338435" y="5346121"/>
              <a:ext cx="31728" cy="60856"/>
            </a:xfrm>
            <a:custGeom>
              <a:avLst/>
              <a:gdLst>
                <a:gd name="T0" fmla="*/ 0 w 86"/>
                <a:gd name="T1" fmla="*/ 2147483647 h 167"/>
                <a:gd name="T2" fmla="*/ 2147483647 w 86"/>
                <a:gd name="T3" fmla="*/ 2147483647 h 167"/>
                <a:gd name="T4" fmla="*/ 2147483647 w 86"/>
                <a:gd name="T5" fmla="*/ 2147483647 h 167"/>
                <a:gd name="T6" fmla="*/ 2147483647 w 86"/>
                <a:gd name="T7" fmla="*/ 2147483647 h 167"/>
                <a:gd name="T8" fmla="*/ 2147483647 w 86"/>
                <a:gd name="T9" fmla="*/ 2147483647 h 167"/>
                <a:gd name="T10" fmla="*/ 2147483647 w 86"/>
                <a:gd name="T11" fmla="*/ 2147483647 h 167"/>
                <a:gd name="T12" fmla="*/ 2147483647 w 86"/>
                <a:gd name="T13" fmla="*/ 2147483647 h 167"/>
                <a:gd name="T14" fmla="*/ 2147483647 w 86"/>
                <a:gd name="T15" fmla="*/ 2147483647 h 167"/>
                <a:gd name="T16" fmla="*/ 0 w 86"/>
                <a:gd name="T17" fmla="*/ 2147483647 h 167"/>
                <a:gd name="T18" fmla="*/ 0 w 86"/>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6" name="Freeform 113"/>
            <p:cNvSpPr>
              <a:spLocks noChangeArrowheads="1"/>
            </p:cNvSpPr>
            <p:nvPr/>
          </p:nvSpPr>
          <p:spPr bwMode="auto">
            <a:xfrm>
              <a:off x="7368893"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7" name="Freeform 114"/>
            <p:cNvSpPr>
              <a:spLocks noChangeArrowheads="1"/>
            </p:cNvSpPr>
            <p:nvPr/>
          </p:nvSpPr>
          <p:spPr bwMode="auto">
            <a:xfrm>
              <a:off x="743108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8" name="Freeform 115"/>
            <p:cNvSpPr>
              <a:spLocks noChangeArrowheads="1"/>
            </p:cNvSpPr>
            <p:nvPr/>
          </p:nvSpPr>
          <p:spPr bwMode="auto">
            <a:xfrm>
              <a:off x="7486922" y="5325835"/>
              <a:ext cx="5330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79" name="Freeform 116"/>
            <p:cNvSpPr>
              <a:spLocks noChangeArrowheads="1"/>
            </p:cNvSpPr>
            <p:nvPr/>
          </p:nvSpPr>
          <p:spPr bwMode="auto">
            <a:xfrm>
              <a:off x="7574491" y="5327103"/>
              <a:ext cx="67264" cy="81141"/>
            </a:xfrm>
            <a:custGeom>
              <a:avLst/>
              <a:gdLst>
                <a:gd name="T0" fmla="*/ 2147483647 w 190"/>
                <a:gd name="T1" fmla="*/ 2147483647 h 224"/>
                <a:gd name="T2" fmla="*/ 2147483647 w 190"/>
                <a:gd name="T3" fmla="*/ 2147483647 h 224"/>
                <a:gd name="T4" fmla="*/ 0 w 190"/>
                <a:gd name="T5" fmla="*/ 2147483647 h 224"/>
                <a:gd name="T6" fmla="*/ 2147483647 w 190"/>
                <a:gd name="T7" fmla="*/ 2147483647 h 224"/>
                <a:gd name="T8" fmla="*/ 2147483647 w 190"/>
                <a:gd name="T9" fmla="*/ 2147483647 h 224"/>
                <a:gd name="T10" fmla="*/ 2147483647 w 190"/>
                <a:gd name="T11" fmla="*/ 0 h 224"/>
                <a:gd name="T12" fmla="*/ 2147483647 w 190"/>
                <a:gd name="T13" fmla="*/ 2147483647 h 224"/>
                <a:gd name="T14" fmla="*/ 2147483647 w 190"/>
                <a:gd name="T15" fmla="*/ 2147483647 h 224"/>
                <a:gd name="T16" fmla="*/ 2147483647 w 190"/>
                <a:gd name="T17" fmla="*/ 2147483647 h 224"/>
                <a:gd name="T18" fmla="*/ 2147483647 w 190"/>
                <a:gd name="T19" fmla="*/ 2147483647 h 224"/>
                <a:gd name="T20" fmla="*/ 2147483647 w 190"/>
                <a:gd name="T21" fmla="*/ 2147483647 h 224"/>
                <a:gd name="T22" fmla="*/ 2147483647 w 190"/>
                <a:gd name="T23" fmla="*/ 2147483647 h 224"/>
                <a:gd name="T24" fmla="*/ 2147483647 w 190"/>
                <a:gd name="T25" fmla="*/ 2147483647 h 224"/>
                <a:gd name="T26" fmla="*/ 2147483647 w 190"/>
                <a:gd name="T27" fmla="*/ 2147483647 h 224"/>
                <a:gd name="T28" fmla="*/ 2147483647 w 190"/>
                <a:gd name="T29" fmla="*/ 2147483647 h 224"/>
                <a:gd name="T30" fmla="*/ 2147483647 w 190"/>
                <a:gd name="T31" fmla="*/ 2147483647 h 224"/>
                <a:gd name="T32" fmla="*/ 2147483647 w 190"/>
                <a:gd name="T33" fmla="*/ 2147483647 h 224"/>
                <a:gd name="T34" fmla="*/ 2147483647 w 190"/>
                <a:gd name="T35" fmla="*/ 2147483647 h 224"/>
                <a:gd name="T36" fmla="*/ 2147483647 w 190"/>
                <a:gd name="T37" fmla="*/ 2147483647 h 224"/>
                <a:gd name="T38" fmla="*/ 2147483647 w 190"/>
                <a:gd name="T39" fmla="*/ 2147483647 h 224"/>
                <a:gd name="T40" fmla="*/ 2147483647 w 190"/>
                <a:gd name="T41" fmla="*/ 2147483647 h 224"/>
                <a:gd name="T42" fmla="*/ 2147483647 w 190"/>
                <a:gd name="T43" fmla="*/ 2147483647 h 224"/>
                <a:gd name="T44" fmla="*/ 2147483647 w 190"/>
                <a:gd name="T45" fmla="*/ 2147483647 h 224"/>
                <a:gd name="T46" fmla="*/ 2147483647 w 190"/>
                <a:gd name="T47" fmla="*/ 2147483647 h 224"/>
                <a:gd name="T48" fmla="*/ 2147483647 w 190"/>
                <a:gd name="T49" fmla="*/ 2147483647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0" name="Freeform 117"/>
            <p:cNvSpPr>
              <a:spLocks noChangeArrowheads="1"/>
            </p:cNvSpPr>
            <p:nvPr/>
          </p:nvSpPr>
          <p:spPr bwMode="auto">
            <a:xfrm>
              <a:off x="7670944" y="5325835"/>
              <a:ext cx="81224" cy="81141"/>
            </a:xfrm>
            <a:custGeom>
              <a:avLst/>
              <a:gdLst>
                <a:gd name="T0" fmla="*/ 2147483647 w 224"/>
                <a:gd name="T1" fmla="*/ 0 h 224"/>
                <a:gd name="T2" fmla="*/ 2147483647 w 224"/>
                <a:gd name="T3" fmla="*/ 0 h 224"/>
                <a:gd name="T4" fmla="*/ 2147483647 w 224"/>
                <a:gd name="T5" fmla="*/ 2147483647 h 224"/>
                <a:gd name="T6" fmla="*/ 2147483647 w 224"/>
                <a:gd name="T7" fmla="*/ 0 h 224"/>
                <a:gd name="T8" fmla="*/ 2147483647 w 224"/>
                <a:gd name="T9" fmla="*/ 0 h 224"/>
                <a:gd name="T10" fmla="*/ 2147483647 w 224"/>
                <a:gd name="T11" fmla="*/ 2147483647 h 224"/>
                <a:gd name="T12" fmla="*/ 2147483647 w 224"/>
                <a:gd name="T13" fmla="*/ 2147483647 h 224"/>
                <a:gd name="T14" fmla="*/ 2147483647 w 224"/>
                <a:gd name="T15" fmla="*/ 2147483647 h 224"/>
                <a:gd name="T16" fmla="*/ 2147483647 w 224"/>
                <a:gd name="T17" fmla="*/ 2147483647 h 224"/>
                <a:gd name="T18" fmla="*/ 2147483647 w 224"/>
                <a:gd name="T19" fmla="*/ 2147483647 h 224"/>
                <a:gd name="T20" fmla="*/ 2147483647 w 224"/>
                <a:gd name="T21" fmla="*/ 2147483647 h 224"/>
                <a:gd name="T22" fmla="*/ 2147483647 w 224"/>
                <a:gd name="T23" fmla="*/ 2147483647 h 224"/>
                <a:gd name="T24" fmla="*/ 2147483647 w 224"/>
                <a:gd name="T25" fmla="*/ 2147483647 h 224"/>
                <a:gd name="T26" fmla="*/ 2147483647 w 224"/>
                <a:gd name="T27" fmla="*/ 2147483647 h 224"/>
                <a:gd name="T28" fmla="*/ 0 w 224"/>
                <a:gd name="T29" fmla="*/ 2147483647 h 224"/>
                <a:gd name="T30" fmla="*/ 0 w 224"/>
                <a:gd name="T31" fmla="*/ 0 h 224"/>
                <a:gd name="T32" fmla="*/ 214748364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1" name="Freeform 118"/>
            <p:cNvSpPr>
              <a:spLocks noChangeArrowheads="1"/>
            </p:cNvSpPr>
            <p:nvPr/>
          </p:nvSpPr>
          <p:spPr bwMode="auto">
            <a:xfrm>
              <a:off x="7759782" y="5348656"/>
              <a:ext cx="55841"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2" name="Freeform 119"/>
            <p:cNvSpPr>
              <a:spLocks noChangeArrowheads="1"/>
            </p:cNvSpPr>
            <p:nvPr/>
          </p:nvSpPr>
          <p:spPr bwMode="auto">
            <a:xfrm>
              <a:off x="7819431" y="5346121"/>
              <a:ext cx="48227" cy="59589"/>
            </a:xfrm>
            <a:custGeom>
              <a:avLst/>
              <a:gdLst>
                <a:gd name="T0" fmla="*/ 2147483647 w 134"/>
                <a:gd name="T1" fmla="*/ 2147483647 h 164"/>
                <a:gd name="T2" fmla="*/ 2147483647 w 134"/>
                <a:gd name="T3" fmla="*/ 2147483647 h 164"/>
                <a:gd name="T4" fmla="*/ 2147483647 w 134"/>
                <a:gd name="T5" fmla="*/ 0 h 164"/>
                <a:gd name="T6" fmla="*/ 2147483647 w 134"/>
                <a:gd name="T7" fmla="*/ 2147483647 h 164"/>
                <a:gd name="T8" fmla="*/ 2147483647 w 134"/>
                <a:gd name="T9" fmla="*/ 2147483647 h 164"/>
                <a:gd name="T10" fmla="*/ 2147483647 w 134"/>
                <a:gd name="T11" fmla="*/ 2147483647 h 164"/>
                <a:gd name="T12" fmla="*/ 2147483647 w 134"/>
                <a:gd name="T13" fmla="*/ 2147483647 h 164"/>
                <a:gd name="T14" fmla="*/ 2147483647 w 134"/>
                <a:gd name="T15" fmla="*/ 2147483647 h 164"/>
                <a:gd name="T16" fmla="*/ 2147483647 w 134"/>
                <a:gd name="T17" fmla="*/ 2147483647 h 164"/>
                <a:gd name="T18" fmla="*/ 2147483647 w 134"/>
                <a:gd name="T19" fmla="*/ 2147483647 h 164"/>
                <a:gd name="T20" fmla="*/ 0 w 134"/>
                <a:gd name="T21" fmla="*/ 2147483647 h 164"/>
                <a:gd name="T22" fmla="*/ 0 w 134"/>
                <a:gd name="T23" fmla="*/ 2147483647 h 164"/>
                <a:gd name="T24" fmla="*/ 2147483647 w 134"/>
                <a:gd name="T25" fmla="*/ 2147483647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3" name="Freeform 120"/>
            <p:cNvSpPr>
              <a:spLocks noChangeArrowheads="1"/>
            </p:cNvSpPr>
            <p:nvPr/>
          </p:nvSpPr>
          <p:spPr bwMode="auto">
            <a:xfrm>
              <a:off x="7876542" y="5325835"/>
              <a:ext cx="54573" cy="81141"/>
            </a:xfrm>
            <a:custGeom>
              <a:avLst/>
              <a:gdLst>
                <a:gd name="T0" fmla="*/ 2147483647 w 151"/>
                <a:gd name="T1" fmla="*/ 2147483647 h 227"/>
                <a:gd name="T2" fmla="*/ 2147483647 w 151"/>
                <a:gd name="T3" fmla="*/ 2147483647 h 227"/>
                <a:gd name="T4" fmla="*/ 2147483647 w 151"/>
                <a:gd name="T5" fmla="*/ 2147483647 h 227"/>
                <a:gd name="T6" fmla="*/ 2147483647 w 151"/>
                <a:gd name="T7" fmla="*/ 2147483647 h 227"/>
                <a:gd name="T8" fmla="*/ 2147483647 w 151"/>
                <a:gd name="T9" fmla="*/ 2147483647 h 227"/>
                <a:gd name="T10" fmla="*/ 0 w 151"/>
                <a:gd name="T11" fmla="*/ 2147483647 h 227"/>
                <a:gd name="T12" fmla="*/ 2147483647 w 151"/>
                <a:gd name="T13" fmla="*/ 2147483647 h 227"/>
                <a:gd name="T14" fmla="*/ 2147483647 w 151"/>
                <a:gd name="T15" fmla="*/ 2147483647 h 227"/>
                <a:gd name="T16" fmla="*/ 2147483647 w 151"/>
                <a:gd name="T17" fmla="*/ 2147483647 h 227"/>
                <a:gd name="T18" fmla="*/ 2147483647 w 151"/>
                <a:gd name="T19" fmla="*/ 0 h 227"/>
                <a:gd name="T20" fmla="*/ 2147483647 w 151"/>
                <a:gd name="T21" fmla="*/ 0 h 227"/>
                <a:gd name="T22" fmla="*/ 2147483647 w 151"/>
                <a:gd name="T23" fmla="*/ 2147483647 h 227"/>
                <a:gd name="T24" fmla="*/ 2147483647 w 151"/>
                <a:gd name="T25" fmla="*/ 2147483647 h 227"/>
                <a:gd name="T26" fmla="*/ 2147483647 w 151"/>
                <a:gd name="T27" fmla="*/ 2147483647 h 227"/>
                <a:gd name="T28" fmla="*/ 2147483647 w 151"/>
                <a:gd name="T29" fmla="*/ 2147483647 h 227"/>
                <a:gd name="T30" fmla="*/ 2147483647 w 151"/>
                <a:gd name="T31" fmla="*/ 2147483647 h 227"/>
                <a:gd name="T32" fmla="*/ 2147483647 w 151"/>
                <a:gd name="T33" fmla="*/ 2147483647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4" name="Freeform 121"/>
            <p:cNvSpPr>
              <a:spLocks noChangeArrowheads="1"/>
            </p:cNvSpPr>
            <p:nvPr/>
          </p:nvSpPr>
          <p:spPr bwMode="auto">
            <a:xfrm>
              <a:off x="7938729" y="5348656"/>
              <a:ext cx="55841" cy="59589"/>
            </a:xfrm>
            <a:custGeom>
              <a:avLst/>
              <a:gdLst>
                <a:gd name="T0" fmla="*/ 2147483647 w 154"/>
                <a:gd name="T1" fmla="*/ 2147483647 h 168"/>
                <a:gd name="T2" fmla="*/ 2147483647 w 154"/>
                <a:gd name="T3" fmla="*/ 2147483647 h 168"/>
                <a:gd name="T4" fmla="*/ 2147483647 w 154"/>
                <a:gd name="T5" fmla="*/ 2147483647 h 168"/>
                <a:gd name="T6" fmla="*/ 2147483647 w 154"/>
                <a:gd name="T7" fmla="*/ 2147483647 h 168"/>
                <a:gd name="T8" fmla="*/ 0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0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7 w 26"/>
                <a:gd name="T3" fmla="*/ 0 h 224"/>
                <a:gd name="T4" fmla="*/ 2147483647 w 26"/>
                <a:gd name="T5" fmla="*/ 2147483647 h 224"/>
                <a:gd name="T6" fmla="*/ 0 w 26"/>
                <a:gd name="T7" fmla="*/ 2147483647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6" name="Freeform 123"/>
            <p:cNvSpPr>
              <a:spLocks noChangeArrowheads="1"/>
            </p:cNvSpPr>
            <p:nvPr/>
          </p:nvSpPr>
          <p:spPr bwMode="auto">
            <a:xfrm>
              <a:off x="8017414" y="5348656"/>
              <a:ext cx="54572"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7" name="Freeform 124"/>
            <p:cNvSpPr>
              <a:spLocks noChangeArrowheads="1"/>
            </p:cNvSpPr>
            <p:nvPr/>
          </p:nvSpPr>
          <p:spPr bwMode="auto">
            <a:xfrm>
              <a:off x="8070717" y="5346121"/>
              <a:ext cx="55841" cy="81141"/>
            </a:xfrm>
            <a:custGeom>
              <a:avLst/>
              <a:gdLst>
                <a:gd name="T0" fmla="*/ 2147483647 w 154"/>
                <a:gd name="T1" fmla="*/ 2147483647 h 226"/>
                <a:gd name="T2" fmla="*/ 2147483647 w 154"/>
                <a:gd name="T3" fmla="*/ 2147483647 h 226"/>
                <a:gd name="T4" fmla="*/ 2147483647 w 154"/>
                <a:gd name="T5" fmla="*/ 2147483647 h 226"/>
                <a:gd name="T6" fmla="*/ 2147483647 w 154"/>
                <a:gd name="T7" fmla="*/ 2147483647 h 226"/>
                <a:gd name="T8" fmla="*/ 2147483647 w 154"/>
                <a:gd name="T9" fmla="*/ 2147483647 h 226"/>
                <a:gd name="T10" fmla="*/ 2147483647 w 154"/>
                <a:gd name="T11" fmla="*/ 2147483647 h 226"/>
                <a:gd name="T12" fmla="*/ 2147483647 w 154"/>
                <a:gd name="T13" fmla="*/ 2147483647 h 226"/>
                <a:gd name="T14" fmla="*/ 0 w 154"/>
                <a:gd name="T15" fmla="*/ 0 h 226"/>
                <a:gd name="T16" fmla="*/ 2147483647 w 154"/>
                <a:gd name="T17" fmla="*/ 0 h 226"/>
                <a:gd name="T18" fmla="*/ 2147483647 w 154"/>
                <a:gd name="T19" fmla="*/ 2147483647 h 226"/>
                <a:gd name="T20" fmla="*/ 2147483647 w 154"/>
                <a:gd name="T21" fmla="*/ 2147483647 h 226"/>
                <a:gd name="T22" fmla="*/ 2147483647 w 154"/>
                <a:gd name="T23" fmla="*/ 0 h 226"/>
                <a:gd name="T24" fmla="*/ 2147483647 w 154"/>
                <a:gd name="T25" fmla="*/ 0 h 226"/>
                <a:gd name="T26" fmla="*/ 2147483647 w 154"/>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8" name="Freeform 125"/>
            <p:cNvSpPr>
              <a:spLocks noChangeArrowheads="1"/>
            </p:cNvSpPr>
            <p:nvPr/>
          </p:nvSpPr>
          <p:spPr bwMode="auto">
            <a:xfrm>
              <a:off x="8157017" y="5325835"/>
              <a:ext cx="63456" cy="81141"/>
            </a:xfrm>
            <a:custGeom>
              <a:avLst/>
              <a:gdLst>
                <a:gd name="T0" fmla="*/ 2147483647 w 176"/>
                <a:gd name="T1" fmla="*/ 0 h 224"/>
                <a:gd name="T2" fmla="*/ 2147483647 w 176"/>
                <a:gd name="T3" fmla="*/ 0 h 224"/>
                <a:gd name="T4" fmla="*/ 2147483647 w 176"/>
                <a:gd name="T5" fmla="*/ 2147483647 h 224"/>
                <a:gd name="T6" fmla="*/ 2147483647 w 176"/>
                <a:gd name="T7" fmla="*/ 2147483647 h 224"/>
                <a:gd name="T8" fmla="*/ 2147483647 w 176"/>
                <a:gd name="T9" fmla="*/ 2147483647 h 224"/>
                <a:gd name="T10" fmla="*/ 2147483647 w 176"/>
                <a:gd name="T11" fmla="*/ 2147483647 h 224"/>
                <a:gd name="T12" fmla="*/ 2147483647 w 176"/>
                <a:gd name="T13" fmla="*/ 2147483647 h 224"/>
                <a:gd name="T14" fmla="*/ 2147483647 w 176"/>
                <a:gd name="T15" fmla="*/ 2147483647 h 224"/>
                <a:gd name="T16" fmla="*/ 0 w 176"/>
                <a:gd name="T17" fmla="*/ 2147483647 h 224"/>
                <a:gd name="T18" fmla="*/ 0 w 176"/>
                <a:gd name="T19" fmla="*/ 0 h 224"/>
                <a:gd name="T20" fmla="*/ 2147483647 w 176"/>
                <a:gd name="T21" fmla="*/ 0 h 224"/>
                <a:gd name="T22" fmla="*/ 2147483647 w 176"/>
                <a:gd name="T23" fmla="*/ 2147483647 h 224"/>
                <a:gd name="T24" fmla="*/ 2147483647 w 176"/>
                <a:gd name="T25" fmla="*/ 2147483647 h 224"/>
                <a:gd name="T26" fmla="*/ 2147483647 w 176"/>
                <a:gd name="T27" fmla="*/ 2147483647 h 224"/>
                <a:gd name="T28" fmla="*/ 2147483647 w 176"/>
                <a:gd name="T29" fmla="*/ 2147483647 h 224"/>
                <a:gd name="T30" fmla="*/ 2147483647 w 176"/>
                <a:gd name="T31" fmla="*/ 2147483647 h 224"/>
                <a:gd name="T32" fmla="*/ 2147483647 w 176"/>
                <a:gd name="T33" fmla="*/ 2147483647 h 224"/>
                <a:gd name="T34" fmla="*/ 2147483647 w 176"/>
                <a:gd name="T35" fmla="*/ 2147483647 h 224"/>
                <a:gd name="T36" fmla="*/ 2147483647 w 176"/>
                <a:gd name="T37" fmla="*/ 2147483647 h 224"/>
                <a:gd name="T38" fmla="*/ 2147483647 w 176"/>
                <a:gd name="T39" fmla="*/ 2147483647 h 224"/>
                <a:gd name="T40" fmla="*/ 2147483647 w 176"/>
                <a:gd name="T41" fmla="*/ 2147483647 h 224"/>
                <a:gd name="T42" fmla="*/ 2147483647 w 176"/>
                <a:gd name="T43" fmla="*/ 2147483647 h 224"/>
                <a:gd name="T44" fmla="*/ 2147483647 w 176"/>
                <a:gd name="T45" fmla="*/ 2147483647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89" name="Freeform 126"/>
            <p:cNvSpPr>
              <a:spLocks noChangeArrowheads="1"/>
            </p:cNvSpPr>
            <p:nvPr/>
          </p:nvSpPr>
          <p:spPr bwMode="auto">
            <a:xfrm>
              <a:off x="8226819" y="5348656"/>
              <a:ext cx="54573" cy="59589"/>
            </a:xfrm>
            <a:custGeom>
              <a:avLst/>
              <a:gdLst>
                <a:gd name="T0" fmla="*/ 2147483647 w 153"/>
                <a:gd name="T1" fmla="*/ 2147483647 h 168"/>
                <a:gd name="T2" fmla="*/ 2147483647 w 153"/>
                <a:gd name="T3" fmla="*/ 2147483647 h 168"/>
                <a:gd name="T4" fmla="*/ 2147483647 w 153"/>
                <a:gd name="T5" fmla="*/ 2147483647 h 168"/>
                <a:gd name="T6" fmla="*/ 2147483647 w 153"/>
                <a:gd name="T7" fmla="*/ 2147483647 h 168"/>
                <a:gd name="T8" fmla="*/ 0 w 153"/>
                <a:gd name="T9" fmla="*/ 2147483647 h 168"/>
                <a:gd name="T10" fmla="*/ 2147483647 w 153"/>
                <a:gd name="T11" fmla="*/ 2147483647 h 168"/>
                <a:gd name="T12" fmla="*/ 2147483647 w 153"/>
                <a:gd name="T13" fmla="*/ 2147483647 h 168"/>
                <a:gd name="T14" fmla="*/ 2147483647 w 153"/>
                <a:gd name="T15" fmla="*/ 2147483647 h 168"/>
                <a:gd name="T16" fmla="*/ 2147483647 w 153"/>
                <a:gd name="T17" fmla="*/ 2147483647 h 168"/>
                <a:gd name="T18" fmla="*/ 2147483647 w 153"/>
                <a:gd name="T19" fmla="*/ 2147483647 h 168"/>
                <a:gd name="T20" fmla="*/ 2147483647 w 153"/>
                <a:gd name="T21" fmla="*/ 0 h 168"/>
                <a:gd name="T22" fmla="*/ 2147483647 w 153"/>
                <a:gd name="T23" fmla="*/ 2147483647 h 168"/>
                <a:gd name="T24" fmla="*/ 2147483647 w 153"/>
                <a:gd name="T25" fmla="*/ 2147483647 h 168"/>
                <a:gd name="T26" fmla="*/ 2147483647 w 153"/>
                <a:gd name="T27" fmla="*/ 2147483647 h 168"/>
                <a:gd name="T28" fmla="*/ 2147483647 w 153"/>
                <a:gd name="T29" fmla="*/ 2147483647 h 168"/>
                <a:gd name="T30" fmla="*/ 2147483647 w 153"/>
                <a:gd name="T31" fmla="*/ 2147483647 h 168"/>
                <a:gd name="T32" fmla="*/ 2147483647 w 153"/>
                <a:gd name="T33" fmla="*/ 2147483647 h 168"/>
                <a:gd name="T34" fmla="*/ 2147483647 w 153"/>
                <a:gd name="T35" fmla="*/ 2147483647 h 168"/>
                <a:gd name="T36" fmla="*/ 2147483647 w 153"/>
                <a:gd name="T37" fmla="*/ 2147483647 h 168"/>
                <a:gd name="T38" fmla="*/ 2147483647 w 153"/>
                <a:gd name="T39" fmla="*/ 2147483647 h 168"/>
                <a:gd name="T40" fmla="*/ 2147483647 w 153"/>
                <a:gd name="T41" fmla="*/ 2147483647 h 168"/>
                <a:gd name="T42" fmla="*/ 2147483647 w 153"/>
                <a:gd name="T43" fmla="*/ 2147483647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0" name="Freeform 127"/>
            <p:cNvSpPr>
              <a:spLocks noChangeArrowheads="1"/>
            </p:cNvSpPr>
            <p:nvPr/>
          </p:nvSpPr>
          <p:spPr bwMode="auto">
            <a:xfrm>
              <a:off x="8280122" y="5346121"/>
              <a:ext cx="55841" cy="81141"/>
            </a:xfrm>
            <a:custGeom>
              <a:avLst/>
              <a:gdLst>
                <a:gd name="T0" fmla="*/ 2147483647 w 153"/>
                <a:gd name="T1" fmla="*/ 2147483647 h 226"/>
                <a:gd name="T2" fmla="*/ 2147483647 w 153"/>
                <a:gd name="T3" fmla="*/ 2147483647 h 226"/>
                <a:gd name="T4" fmla="*/ 2147483647 w 153"/>
                <a:gd name="T5" fmla="*/ 2147483647 h 226"/>
                <a:gd name="T6" fmla="*/ 2147483647 w 153"/>
                <a:gd name="T7" fmla="*/ 2147483647 h 226"/>
                <a:gd name="T8" fmla="*/ 2147483647 w 153"/>
                <a:gd name="T9" fmla="*/ 2147483647 h 226"/>
                <a:gd name="T10" fmla="*/ 2147483647 w 153"/>
                <a:gd name="T11" fmla="*/ 2147483647 h 226"/>
                <a:gd name="T12" fmla="*/ 2147483647 w 153"/>
                <a:gd name="T13" fmla="*/ 2147483647 h 226"/>
                <a:gd name="T14" fmla="*/ 0 w 153"/>
                <a:gd name="T15" fmla="*/ 0 h 226"/>
                <a:gd name="T16" fmla="*/ 2147483647 w 153"/>
                <a:gd name="T17" fmla="*/ 0 h 226"/>
                <a:gd name="T18" fmla="*/ 2147483647 w 153"/>
                <a:gd name="T19" fmla="*/ 2147483647 h 226"/>
                <a:gd name="T20" fmla="*/ 2147483647 w 153"/>
                <a:gd name="T21" fmla="*/ 2147483647 h 226"/>
                <a:gd name="T22" fmla="*/ 2147483647 w 153"/>
                <a:gd name="T23" fmla="*/ 0 h 226"/>
                <a:gd name="T24" fmla="*/ 2147483647 w 153"/>
                <a:gd name="T25" fmla="*/ 0 h 226"/>
                <a:gd name="T26" fmla="*/ 2147483647 w 153"/>
                <a:gd name="T27" fmla="*/ 2147483647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7 w 148"/>
                <a:gd name="T3" fmla="*/ 0 h 224"/>
                <a:gd name="T4" fmla="*/ 2147483647 w 148"/>
                <a:gd name="T5" fmla="*/ 2147483647 h 224"/>
                <a:gd name="T6" fmla="*/ 2147483647 w 148"/>
                <a:gd name="T7" fmla="*/ 2147483647 h 224"/>
                <a:gd name="T8" fmla="*/ 2147483647 w 148"/>
                <a:gd name="T9" fmla="*/ 2147483647 h 224"/>
                <a:gd name="T10" fmla="*/ 0 w 148"/>
                <a:gd name="T11" fmla="*/ 2147483647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2" name="Freeform 129"/>
            <p:cNvSpPr>
              <a:spLocks noChangeArrowheads="1"/>
            </p:cNvSpPr>
            <p:nvPr/>
          </p:nvSpPr>
          <p:spPr bwMode="auto">
            <a:xfrm>
              <a:off x="7489460"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3" name="Freeform 130"/>
            <p:cNvSpPr>
              <a:spLocks noChangeArrowheads="1"/>
            </p:cNvSpPr>
            <p:nvPr/>
          </p:nvSpPr>
          <p:spPr bwMode="auto">
            <a:xfrm>
              <a:off x="7550378"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4" name="Freeform 131"/>
            <p:cNvSpPr>
              <a:spLocks noChangeArrowheads="1"/>
            </p:cNvSpPr>
            <p:nvPr/>
          </p:nvSpPr>
          <p:spPr bwMode="auto">
            <a:xfrm>
              <a:off x="7622717" y="5458958"/>
              <a:ext cx="68532" cy="81141"/>
            </a:xfrm>
            <a:custGeom>
              <a:avLst/>
              <a:gdLst>
                <a:gd name="T0" fmla="*/ 2147483647 w 190"/>
                <a:gd name="T1" fmla="*/ 2147483647 h 224"/>
                <a:gd name="T2" fmla="*/ 2147483647 w 190"/>
                <a:gd name="T3" fmla="*/ 2147483647 h 224"/>
                <a:gd name="T4" fmla="*/ 0 w 190"/>
                <a:gd name="T5" fmla="*/ 0 h 224"/>
                <a:gd name="T6" fmla="*/ 2147483647 w 190"/>
                <a:gd name="T7" fmla="*/ 0 h 224"/>
                <a:gd name="T8" fmla="*/ 2147483647 w 190"/>
                <a:gd name="T9" fmla="*/ 2147483647 h 224"/>
                <a:gd name="T10" fmla="*/ 2147483647 w 190"/>
                <a:gd name="T11" fmla="*/ 2147483647 h 224"/>
                <a:gd name="T12" fmla="*/ 2147483647 w 190"/>
                <a:gd name="T13" fmla="*/ 0 h 224"/>
                <a:gd name="T14" fmla="*/ 2147483647 w 190"/>
                <a:gd name="T15" fmla="*/ 0 h 224"/>
                <a:gd name="T16" fmla="*/ 2147483647 w 190"/>
                <a:gd name="T17" fmla="*/ 2147483647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5" name="Freeform 132"/>
            <p:cNvSpPr>
              <a:spLocks noChangeArrowheads="1"/>
            </p:cNvSpPr>
            <p:nvPr/>
          </p:nvSpPr>
          <p:spPr bwMode="auto">
            <a:xfrm>
              <a:off x="7695058"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6" name="Freeform 133"/>
            <p:cNvSpPr>
              <a:spLocks noChangeArrowheads="1"/>
            </p:cNvSpPr>
            <p:nvPr/>
          </p:nvSpPr>
          <p:spPr bwMode="auto">
            <a:xfrm>
              <a:off x="7753437" y="5477975"/>
              <a:ext cx="53303" cy="86213"/>
            </a:xfrm>
            <a:custGeom>
              <a:avLst/>
              <a:gdLst>
                <a:gd name="T0" fmla="*/ 2147483647 w 148"/>
                <a:gd name="T1" fmla="*/ 2147483647 h 236"/>
                <a:gd name="T2" fmla="*/ 2147483647 w 148"/>
                <a:gd name="T3" fmla="*/ 2147483647 h 236"/>
                <a:gd name="T4" fmla="*/ 2147483647 w 148"/>
                <a:gd name="T5" fmla="*/ 2147483647 h 236"/>
                <a:gd name="T6" fmla="*/ 2147483647 w 148"/>
                <a:gd name="T7" fmla="*/ 2147483647 h 236"/>
                <a:gd name="T8" fmla="*/ 2147483647 w 148"/>
                <a:gd name="T9" fmla="*/ 2147483647 h 236"/>
                <a:gd name="T10" fmla="*/ 2147483647 w 148"/>
                <a:gd name="T11" fmla="*/ 2147483647 h 236"/>
                <a:gd name="T12" fmla="*/ 2147483647 w 148"/>
                <a:gd name="T13" fmla="*/ 2147483647 h 236"/>
                <a:gd name="T14" fmla="*/ 0 w 148"/>
                <a:gd name="T15" fmla="*/ 2147483647 h 236"/>
                <a:gd name="T16" fmla="*/ 2147483647 w 148"/>
                <a:gd name="T17" fmla="*/ 0 h 236"/>
                <a:gd name="T18" fmla="*/ 2147483647 w 148"/>
                <a:gd name="T19" fmla="*/ 2147483647 h 236"/>
                <a:gd name="T20" fmla="*/ 2147483647 w 148"/>
                <a:gd name="T21" fmla="*/ 2147483647 h 236"/>
                <a:gd name="T22" fmla="*/ 2147483647 w 148"/>
                <a:gd name="T23" fmla="*/ 2147483647 h 236"/>
                <a:gd name="T24" fmla="*/ 2147483647 w 148"/>
                <a:gd name="T25" fmla="*/ 2147483647 h 236"/>
                <a:gd name="T26" fmla="*/ 2147483647 w 148"/>
                <a:gd name="T27" fmla="*/ 2147483647 h 236"/>
                <a:gd name="T28" fmla="*/ 2147483647 w 148"/>
                <a:gd name="T29" fmla="*/ 2147483647 h 236"/>
                <a:gd name="T30" fmla="*/ 2147483647 w 148"/>
                <a:gd name="T31" fmla="*/ 2147483647 h 236"/>
                <a:gd name="T32" fmla="*/ 2147483647 w 148"/>
                <a:gd name="T33" fmla="*/ 2147483647 h 236"/>
                <a:gd name="T34" fmla="*/ 2147483647 w 148"/>
                <a:gd name="T35" fmla="*/ 2147483647 h 236"/>
                <a:gd name="T36" fmla="*/ 2147483647 w 148"/>
                <a:gd name="T37" fmla="*/ 2147483647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7" name="Freeform 134"/>
            <p:cNvSpPr>
              <a:spLocks noChangeArrowheads="1"/>
            </p:cNvSpPr>
            <p:nvPr/>
          </p:nvSpPr>
          <p:spPr bwMode="auto">
            <a:xfrm>
              <a:off x="7811817"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8" name="Freeform 135"/>
            <p:cNvSpPr>
              <a:spLocks noChangeArrowheads="1"/>
            </p:cNvSpPr>
            <p:nvPr/>
          </p:nvSpPr>
          <p:spPr bwMode="auto">
            <a:xfrm>
              <a:off x="7872735" y="5481779"/>
              <a:ext cx="49495" cy="59588"/>
            </a:xfrm>
            <a:custGeom>
              <a:avLst/>
              <a:gdLst>
                <a:gd name="T0" fmla="*/ 2147483647 w 136"/>
                <a:gd name="T1" fmla="*/ 2147483647 h 167"/>
                <a:gd name="T2" fmla="*/ 2147483647 w 136"/>
                <a:gd name="T3" fmla="*/ 2147483647 h 167"/>
                <a:gd name="T4" fmla="*/ 0 w 136"/>
                <a:gd name="T5" fmla="*/ 2147483647 h 167"/>
                <a:gd name="T6" fmla="*/ 2147483647 w 136"/>
                <a:gd name="T7" fmla="*/ 0 h 167"/>
                <a:gd name="T8" fmla="*/ 2147483647 w 136"/>
                <a:gd name="T9" fmla="*/ 2147483647 h 167"/>
                <a:gd name="T10" fmla="*/ 2147483647 w 136"/>
                <a:gd name="T11" fmla="*/ 2147483647 h 167"/>
                <a:gd name="T12" fmla="*/ 2147483647 w 136"/>
                <a:gd name="T13" fmla="*/ 2147483647 h 167"/>
                <a:gd name="T14" fmla="*/ 2147483647 w 136"/>
                <a:gd name="T15" fmla="*/ 2147483647 h 167"/>
                <a:gd name="T16" fmla="*/ 2147483647 w 136"/>
                <a:gd name="T17" fmla="*/ 2147483647 h 167"/>
                <a:gd name="T18" fmla="*/ 2147483647 w 136"/>
                <a:gd name="T19" fmla="*/ 2147483647 h 167"/>
                <a:gd name="T20" fmla="*/ 2147483647 w 136"/>
                <a:gd name="T21" fmla="*/ 2147483647 h 167"/>
                <a:gd name="T22" fmla="*/ 0 w 136"/>
                <a:gd name="T23" fmla="*/ 2147483647 h 167"/>
                <a:gd name="T24" fmla="*/ 2147483647 w 136"/>
                <a:gd name="T25" fmla="*/ 2147483647 h 167"/>
                <a:gd name="T26" fmla="*/ 2147483647 w 136"/>
                <a:gd name="T27" fmla="*/ 2147483647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7 w 34"/>
                <a:gd name="T3" fmla="*/ 0 h 80"/>
                <a:gd name="T4" fmla="*/ 2147483647 w 34"/>
                <a:gd name="T5" fmla="*/ 2147483647 h 80"/>
                <a:gd name="T6" fmla="*/ 0 w 34"/>
                <a:gd name="T7" fmla="*/ 2147483647 h 80"/>
                <a:gd name="T8" fmla="*/ 0 w 34"/>
                <a:gd name="T9" fmla="*/ 2147483647 h 80"/>
                <a:gd name="T10" fmla="*/ 2147483647 w 34"/>
                <a:gd name="T11" fmla="*/ 2147483647 h 80"/>
                <a:gd name="T12" fmla="*/ 0 w 34"/>
                <a:gd name="T13" fmla="*/ 2147483647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7 w 176"/>
                <a:gd name="T3" fmla="*/ 0 h 224"/>
                <a:gd name="T4" fmla="*/ 2147483647 w 176"/>
                <a:gd name="T5" fmla="*/ 2147483647 h 224"/>
                <a:gd name="T6" fmla="*/ 2147483647 w 176"/>
                <a:gd name="T7" fmla="*/ 2147483647 h 224"/>
                <a:gd name="T8" fmla="*/ 2147483647 w 176"/>
                <a:gd name="T9" fmla="*/ 0 h 224"/>
                <a:gd name="T10" fmla="*/ 2147483647 w 176"/>
                <a:gd name="T11" fmla="*/ 0 h 224"/>
                <a:gd name="T12" fmla="*/ 2147483647 w 176"/>
                <a:gd name="T13" fmla="*/ 2147483647 h 224"/>
                <a:gd name="T14" fmla="*/ 2147483647 w 176"/>
                <a:gd name="T15" fmla="*/ 2147483647 h 224"/>
                <a:gd name="T16" fmla="*/ 2147483647 w 176"/>
                <a:gd name="T17" fmla="*/ 2147483647 h 224"/>
                <a:gd name="T18" fmla="*/ 2147483647 w 176"/>
                <a:gd name="T19" fmla="*/ 2147483647 h 224"/>
                <a:gd name="T20" fmla="*/ 2147483647 w 176"/>
                <a:gd name="T21" fmla="*/ 2147483647 h 224"/>
                <a:gd name="T22" fmla="*/ 0 w 176"/>
                <a:gd name="T23" fmla="*/ 2147483647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1" name="Freeform 138"/>
            <p:cNvSpPr>
              <a:spLocks noChangeArrowheads="1"/>
            </p:cNvSpPr>
            <p:nvPr/>
          </p:nvSpPr>
          <p:spPr bwMode="auto">
            <a:xfrm>
              <a:off x="8049142" y="5480511"/>
              <a:ext cx="53303" cy="60856"/>
            </a:xfrm>
            <a:custGeom>
              <a:avLst/>
              <a:gdLst>
                <a:gd name="T0" fmla="*/ 2147483647 w 151"/>
                <a:gd name="T1" fmla="*/ 2147483647 h 170"/>
                <a:gd name="T2" fmla="*/ 0 w 151"/>
                <a:gd name="T3" fmla="*/ 2147483647 h 170"/>
                <a:gd name="T4" fmla="*/ 2147483647 w 151"/>
                <a:gd name="T5" fmla="*/ 0 h 170"/>
                <a:gd name="T6" fmla="*/ 2147483647 w 151"/>
                <a:gd name="T7" fmla="*/ 2147483647 h 170"/>
                <a:gd name="T8" fmla="*/ 2147483647 w 151"/>
                <a:gd name="T9" fmla="*/ 2147483647 h 170"/>
                <a:gd name="T10" fmla="*/ 2147483647 w 151"/>
                <a:gd name="T11" fmla="*/ 2147483647 h 170"/>
                <a:gd name="T12" fmla="*/ 2147483647 w 151"/>
                <a:gd name="T13" fmla="*/ 2147483647 h 170"/>
                <a:gd name="T14" fmla="*/ 2147483647 w 151"/>
                <a:gd name="T15" fmla="*/ 2147483647 h 170"/>
                <a:gd name="T16" fmla="*/ 2147483647 w 151"/>
                <a:gd name="T17" fmla="*/ 2147483647 h 170"/>
                <a:gd name="T18" fmla="*/ 2147483647 w 151"/>
                <a:gd name="T19" fmla="*/ 2147483647 h 170"/>
                <a:gd name="T20" fmla="*/ 2147483647 w 151"/>
                <a:gd name="T21" fmla="*/ 2147483647 h 170"/>
                <a:gd name="T22" fmla="*/ 2147483647 w 151"/>
                <a:gd name="T23" fmla="*/ 2147483647 h 170"/>
                <a:gd name="T24" fmla="*/ 2147483647 w 151"/>
                <a:gd name="T25" fmla="*/ 2147483647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2" name="Freeform 139"/>
            <p:cNvSpPr>
              <a:spLocks noChangeArrowheads="1"/>
            </p:cNvSpPr>
            <p:nvPr/>
          </p:nvSpPr>
          <p:spPr bwMode="auto">
            <a:xfrm>
              <a:off x="8103714" y="5483047"/>
              <a:ext cx="54572" cy="58320"/>
            </a:xfrm>
            <a:custGeom>
              <a:avLst/>
              <a:gdLst>
                <a:gd name="T0" fmla="*/ 2147483647 w 148"/>
                <a:gd name="T1" fmla="*/ 2147483647 h 162"/>
                <a:gd name="T2" fmla="*/ 2147483647 w 148"/>
                <a:gd name="T3" fmla="*/ 2147483647 h 162"/>
                <a:gd name="T4" fmla="*/ 0 w 148"/>
                <a:gd name="T5" fmla="*/ 0 h 162"/>
                <a:gd name="T6" fmla="*/ 2147483647 w 148"/>
                <a:gd name="T7" fmla="*/ 0 h 162"/>
                <a:gd name="T8" fmla="*/ 2147483647 w 148"/>
                <a:gd name="T9" fmla="*/ 2147483647 h 162"/>
                <a:gd name="T10" fmla="*/ 2147483647 w 148"/>
                <a:gd name="T11" fmla="*/ 2147483647 h 162"/>
                <a:gd name="T12" fmla="*/ 2147483647 w 148"/>
                <a:gd name="T13" fmla="*/ 0 h 162"/>
                <a:gd name="T14" fmla="*/ 2147483647 w 148"/>
                <a:gd name="T15" fmla="*/ 0 h 162"/>
                <a:gd name="T16" fmla="*/ 2147483647 w 148"/>
                <a:gd name="T17" fmla="*/ 2147483647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3" name="Freeform 140"/>
            <p:cNvSpPr>
              <a:spLocks noChangeArrowheads="1"/>
            </p:cNvSpPr>
            <p:nvPr/>
          </p:nvSpPr>
          <p:spPr bwMode="auto">
            <a:xfrm>
              <a:off x="8159556"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4" name="Freeform 141"/>
            <p:cNvSpPr>
              <a:spLocks noChangeArrowheads="1"/>
            </p:cNvSpPr>
            <p:nvPr/>
          </p:nvSpPr>
          <p:spPr bwMode="auto">
            <a:xfrm>
              <a:off x="8217935" y="5458958"/>
              <a:ext cx="54572" cy="81141"/>
            </a:xfrm>
            <a:custGeom>
              <a:avLst/>
              <a:gdLst>
                <a:gd name="T0" fmla="*/ 2147483647 w 150"/>
                <a:gd name="T1" fmla="*/ 2147483647 h 226"/>
                <a:gd name="T2" fmla="*/ 2147483647 w 150"/>
                <a:gd name="T3" fmla="*/ 2147483647 h 226"/>
                <a:gd name="T4" fmla="*/ 2147483647 w 150"/>
                <a:gd name="T5" fmla="*/ 2147483647 h 226"/>
                <a:gd name="T6" fmla="*/ 2147483647 w 150"/>
                <a:gd name="T7" fmla="*/ 2147483647 h 226"/>
                <a:gd name="T8" fmla="*/ 2147483647 w 150"/>
                <a:gd name="T9" fmla="*/ 2147483647 h 226"/>
                <a:gd name="T10" fmla="*/ 0 w 150"/>
                <a:gd name="T11" fmla="*/ 2147483647 h 226"/>
                <a:gd name="T12" fmla="*/ 2147483647 w 150"/>
                <a:gd name="T13" fmla="*/ 2147483647 h 226"/>
                <a:gd name="T14" fmla="*/ 2147483647 w 150"/>
                <a:gd name="T15" fmla="*/ 2147483647 h 226"/>
                <a:gd name="T16" fmla="*/ 2147483647 w 150"/>
                <a:gd name="T17" fmla="*/ 2147483647 h 226"/>
                <a:gd name="T18" fmla="*/ 2147483647 w 150"/>
                <a:gd name="T19" fmla="*/ 0 h 226"/>
                <a:gd name="T20" fmla="*/ 2147483647 w 150"/>
                <a:gd name="T21" fmla="*/ 0 h 226"/>
                <a:gd name="T22" fmla="*/ 2147483647 w 150"/>
                <a:gd name="T23" fmla="*/ 2147483647 h 226"/>
                <a:gd name="T24" fmla="*/ 2147483647 w 150"/>
                <a:gd name="T25" fmla="*/ 2147483647 h 226"/>
                <a:gd name="T26" fmla="*/ 2147483647 w 150"/>
                <a:gd name="T27" fmla="*/ 2147483647 h 226"/>
                <a:gd name="T28" fmla="*/ 2147483647 w 150"/>
                <a:gd name="T29" fmla="*/ 2147483647 h 226"/>
                <a:gd name="T30" fmla="*/ 2147483647 w 150"/>
                <a:gd name="T31" fmla="*/ 2147483647 h 226"/>
                <a:gd name="T32" fmla="*/ 2147483647 w 150"/>
                <a:gd name="T33" fmla="*/ 2147483647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5" name="Freeform 142"/>
            <p:cNvSpPr>
              <a:spLocks noChangeArrowheads="1"/>
            </p:cNvSpPr>
            <p:nvPr/>
          </p:nvSpPr>
          <p:spPr bwMode="auto">
            <a:xfrm>
              <a:off x="8278853" y="5483047"/>
              <a:ext cx="55841" cy="60856"/>
            </a:xfrm>
            <a:custGeom>
              <a:avLst/>
              <a:gdLst>
                <a:gd name="T0" fmla="*/ 2147483647 w 153"/>
                <a:gd name="T1" fmla="*/ 2147483647 h 167"/>
                <a:gd name="T2" fmla="*/ 2147483647 w 153"/>
                <a:gd name="T3" fmla="*/ 2147483647 h 167"/>
                <a:gd name="T4" fmla="*/ 2147483647 w 153"/>
                <a:gd name="T5" fmla="*/ 2147483647 h 167"/>
                <a:gd name="T6" fmla="*/ 2147483647 w 153"/>
                <a:gd name="T7" fmla="*/ 2147483647 h 167"/>
                <a:gd name="T8" fmla="*/ 0 w 153"/>
                <a:gd name="T9" fmla="*/ 2147483647 h 167"/>
                <a:gd name="T10" fmla="*/ 2147483647 w 153"/>
                <a:gd name="T11" fmla="*/ 2147483647 h 167"/>
                <a:gd name="T12" fmla="*/ 2147483647 w 153"/>
                <a:gd name="T13" fmla="*/ 2147483647 h 167"/>
                <a:gd name="T14" fmla="*/ 2147483647 w 153"/>
                <a:gd name="T15" fmla="*/ 2147483647 h 167"/>
                <a:gd name="T16" fmla="*/ 2147483647 w 153"/>
                <a:gd name="T17" fmla="*/ 2147483647 h 167"/>
                <a:gd name="T18" fmla="*/ 2147483647 w 153"/>
                <a:gd name="T19" fmla="*/ 2147483647 h 167"/>
                <a:gd name="T20" fmla="*/ 2147483647 w 153"/>
                <a:gd name="T21" fmla="*/ 0 h 167"/>
                <a:gd name="T22" fmla="*/ 2147483647 w 153"/>
                <a:gd name="T23" fmla="*/ 2147483647 h 167"/>
                <a:gd name="T24" fmla="*/ 2147483647 w 153"/>
                <a:gd name="T25" fmla="*/ 2147483647 h 167"/>
                <a:gd name="T26" fmla="*/ 2147483647 w 153"/>
                <a:gd name="T27" fmla="*/ 2147483647 h 167"/>
                <a:gd name="T28" fmla="*/ 2147483647 w 153"/>
                <a:gd name="T29" fmla="*/ 2147483647 h 167"/>
                <a:gd name="T30" fmla="*/ 2147483647 w 153"/>
                <a:gd name="T31" fmla="*/ 2147483647 h 167"/>
                <a:gd name="T32" fmla="*/ 2147483647 w 153"/>
                <a:gd name="T33" fmla="*/ 2147483647 h 167"/>
                <a:gd name="T34" fmla="*/ 2147483647 w 153"/>
                <a:gd name="T35" fmla="*/ 2147483647 h 167"/>
                <a:gd name="T36" fmla="*/ 2147483647 w 153"/>
                <a:gd name="T37" fmla="*/ 2147483647 h 167"/>
                <a:gd name="T38" fmla="*/ 2147483647 w 153"/>
                <a:gd name="T39" fmla="*/ 2147483647 h 167"/>
                <a:gd name="T40" fmla="*/ 2147483647 w 153"/>
                <a:gd name="T41" fmla="*/ 2147483647 h 167"/>
                <a:gd name="T42" fmla="*/ 2147483647 w 153"/>
                <a:gd name="T43" fmla="*/ 21474836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grpSp>
        <p:nvGrpSpPr>
          <p:cNvPr id="106" name="Group 146"/>
          <p:cNvGrpSpPr>
            <a:grpSpLocks/>
          </p:cNvGrpSpPr>
          <p:nvPr userDrawn="1"/>
        </p:nvGrpSpPr>
        <p:grpSpPr bwMode="auto">
          <a:xfrm>
            <a:off x="1153584" y="5956300"/>
            <a:ext cx="954616" cy="389467"/>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7 w 230"/>
                <a:gd name="T3" fmla="*/ 0 h 43"/>
                <a:gd name="T4" fmla="*/ 2147483647 w 230"/>
                <a:gd name="T5" fmla="*/ 2147483647 h 43"/>
                <a:gd name="T6" fmla="*/ 0 w 230"/>
                <a:gd name="T7" fmla="*/ 2147483647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8" name="Freeform 144"/>
            <p:cNvSpPr>
              <a:spLocks noChangeArrowheads="1"/>
            </p:cNvSpPr>
            <p:nvPr/>
          </p:nvSpPr>
          <p:spPr bwMode="auto">
            <a:xfrm>
              <a:off x="2451037" y="5477109"/>
              <a:ext cx="83866" cy="15219"/>
            </a:xfrm>
            <a:custGeom>
              <a:avLst/>
              <a:gdLst>
                <a:gd name="T0" fmla="*/ 2147483647 w 233"/>
                <a:gd name="T1" fmla="*/ 2147483647 h 43"/>
                <a:gd name="T2" fmla="*/ 0 w 233"/>
                <a:gd name="T3" fmla="*/ 2147483647 h 43"/>
                <a:gd name="T4" fmla="*/ 2147483647 w 233"/>
                <a:gd name="T5" fmla="*/ 0 h 43"/>
                <a:gd name="T6" fmla="*/ 2147483647 w 233"/>
                <a:gd name="T7" fmla="*/ 0 h 43"/>
                <a:gd name="T8" fmla="*/ 2147483647 w 233"/>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7 w 131"/>
                <a:gd name="T3" fmla="*/ 0 h 44"/>
                <a:gd name="T4" fmla="*/ 2147483647 w 131"/>
                <a:gd name="T5" fmla="*/ 2147483647 h 44"/>
                <a:gd name="T6" fmla="*/ 2147483647 w 131"/>
                <a:gd name="T7" fmla="*/ 2147483647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0" name="Freeform 146"/>
            <p:cNvSpPr>
              <a:spLocks noChangeArrowheads="1"/>
            </p:cNvSpPr>
            <p:nvPr/>
          </p:nvSpPr>
          <p:spPr bwMode="auto">
            <a:xfrm>
              <a:off x="2442142" y="5507547"/>
              <a:ext cx="47016" cy="16487"/>
            </a:xfrm>
            <a:custGeom>
              <a:avLst/>
              <a:gdLst>
                <a:gd name="T0" fmla="*/ 2147483647 w 131"/>
                <a:gd name="T1" fmla="*/ 2147483647 h 47"/>
                <a:gd name="T2" fmla="*/ 0 w 131"/>
                <a:gd name="T3" fmla="*/ 2147483647 h 47"/>
                <a:gd name="T4" fmla="*/ 2147483647 w 131"/>
                <a:gd name="T5" fmla="*/ 0 h 47"/>
                <a:gd name="T6" fmla="*/ 2147483647 w 131"/>
                <a:gd name="T7" fmla="*/ 0 h 47"/>
                <a:gd name="T8" fmla="*/ 2147483647 w 131"/>
                <a:gd name="T9" fmla="*/ 21474836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1" name="Freeform 147"/>
            <p:cNvSpPr>
              <a:spLocks noChangeArrowheads="1"/>
            </p:cNvSpPr>
            <p:nvPr/>
          </p:nvSpPr>
          <p:spPr bwMode="auto">
            <a:xfrm>
              <a:off x="2406562" y="5539254"/>
              <a:ext cx="73701" cy="15219"/>
            </a:xfrm>
            <a:custGeom>
              <a:avLst/>
              <a:gdLst>
                <a:gd name="T0" fmla="*/ 2147483647 w 202"/>
                <a:gd name="T1" fmla="*/ 2147483647 h 43"/>
                <a:gd name="T2" fmla="*/ 2147483647 w 202"/>
                <a:gd name="T3" fmla="*/ 2147483647 h 43"/>
                <a:gd name="T4" fmla="*/ 0 w 202"/>
                <a:gd name="T5" fmla="*/ 0 h 43"/>
                <a:gd name="T6" fmla="*/ 2147483647 w 202"/>
                <a:gd name="T7" fmla="*/ 0 h 43"/>
                <a:gd name="T8" fmla="*/ 2147483647 w 20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2" name="Freeform 148"/>
            <p:cNvSpPr>
              <a:spLocks noChangeArrowheads="1"/>
            </p:cNvSpPr>
            <p:nvPr/>
          </p:nvSpPr>
          <p:spPr bwMode="auto">
            <a:xfrm>
              <a:off x="2349380"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3" name="Freeform 149"/>
            <p:cNvSpPr>
              <a:spLocks noChangeArrowheads="1"/>
            </p:cNvSpPr>
            <p:nvPr/>
          </p:nvSpPr>
          <p:spPr bwMode="auto">
            <a:xfrm>
              <a:off x="2487887"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4" name="Freeform 150"/>
            <p:cNvSpPr>
              <a:spLocks noChangeArrowheads="1"/>
            </p:cNvSpPr>
            <p:nvPr/>
          </p:nvSpPr>
          <p:spPr bwMode="auto">
            <a:xfrm>
              <a:off x="2349380" y="5539254"/>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5" name="Freeform 151"/>
            <p:cNvSpPr>
              <a:spLocks noChangeArrowheads="1"/>
            </p:cNvSpPr>
            <p:nvPr/>
          </p:nvSpPr>
          <p:spPr bwMode="auto">
            <a:xfrm>
              <a:off x="2487887"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6" name="Freeform 152"/>
            <p:cNvSpPr>
              <a:spLocks noChangeArrowheads="1"/>
            </p:cNvSpPr>
            <p:nvPr/>
          </p:nvSpPr>
          <p:spPr bwMode="auto">
            <a:xfrm>
              <a:off x="2349380" y="5507547"/>
              <a:ext cx="48287"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7" name="Freeform 153"/>
            <p:cNvSpPr>
              <a:spLocks noChangeArrowheads="1"/>
            </p:cNvSpPr>
            <p:nvPr/>
          </p:nvSpPr>
          <p:spPr bwMode="auto">
            <a:xfrm>
              <a:off x="2487887"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8" name="Freeform 154"/>
            <p:cNvSpPr>
              <a:spLocks noChangeArrowheads="1"/>
            </p:cNvSpPr>
            <p:nvPr/>
          </p:nvSpPr>
          <p:spPr bwMode="auto">
            <a:xfrm>
              <a:off x="2317613"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19" name="Freeform 155"/>
            <p:cNvSpPr>
              <a:spLocks noChangeArrowheads="1"/>
            </p:cNvSpPr>
            <p:nvPr/>
          </p:nvSpPr>
          <p:spPr bwMode="auto">
            <a:xfrm>
              <a:off x="2317613"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0" name="Freeform 156"/>
            <p:cNvSpPr>
              <a:spLocks noChangeArrowheads="1"/>
            </p:cNvSpPr>
            <p:nvPr/>
          </p:nvSpPr>
          <p:spPr bwMode="auto">
            <a:xfrm>
              <a:off x="2146068" y="5568424"/>
              <a:ext cx="48287"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1" name="Freeform 157"/>
            <p:cNvSpPr>
              <a:spLocks noChangeArrowheads="1"/>
            </p:cNvSpPr>
            <p:nvPr/>
          </p:nvSpPr>
          <p:spPr bwMode="auto">
            <a:xfrm>
              <a:off x="2146068" y="5477109"/>
              <a:ext cx="48287"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2" name="Freeform 158"/>
            <p:cNvSpPr>
              <a:spLocks noChangeArrowheads="1"/>
            </p:cNvSpPr>
            <p:nvPr/>
          </p:nvSpPr>
          <p:spPr bwMode="auto">
            <a:xfrm>
              <a:off x="2022810" y="5568424"/>
              <a:ext cx="47016" cy="16487"/>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3" name="Freeform 159"/>
            <p:cNvSpPr>
              <a:spLocks noChangeArrowheads="1"/>
            </p:cNvSpPr>
            <p:nvPr/>
          </p:nvSpPr>
          <p:spPr bwMode="auto">
            <a:xfrm>
              <a:off x="2022810" y="5539254"/>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4" name="Freeform 160"/>
            <p:cNvSpPr>
              <a:spLocks noChangeArrowheads="1"/>
            </p:cNvSpPr>
            <p:nvPr/>
          </p:nvSpPr>
          <p:spPr bwMode="auto">
            <a:xfrm>
              <a:off x="2022810" y="5507547"/>
              <a:ext cx="47016" cy="15219"/>
            </a:xfrm>
            <a:custGeom>
              <a:avLst/>
              <a:gdLst>
                <a:gd name="T0" fmla="*/ 2147483647 w 131"/>
                <a:gd name="T1" fmla="*/ 2147483647 h 44"/>
                <a:gd name="T2" fmla="*/ 0 w 131"/>
                <a:gd name="T3" fmla="*/ 2147483647 h 44"/>
                <a:gd name="T4" fmla="*/ 0 w 131"/>
                <a:gd name="T5" fmla="*/ 0 h 44"/>
                <a:gd name="T6" fmla="*/ 2147483647 w 131"/>
                <a:gd name="T7" fmla="*/ 0 h 44"/>
                <a:gd name="T8" fmla="*/ 2147483647 w 131"/>
                <a:gd name="T9" fmla="*/ 2147483647 h 44"/>
                <a:gd name="T10" fmla="*/ 2147483647 w 131"/>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5" name="Freeform 161"/>
            <p:cNvSpPr>
              <a:spLocks noChangeArrowheads="1"/>
            </p:cNvSpPr>
            <p:nvPr/>
          </p:nvSpPr>
          <p:spPr bwMode="auto">
            <a:xfrm>
              <a:off x="2022810" y="5477109"/>
              <a:ext cx="47016" cy="15219"/>
            </a:xfrm>
            <a:custGeom>
              <a:avLst/>
              <a:gdLst>
                <a:gd name="T0" fmla="*/ 2147483647 w 131"/>
                <a:gd name="T1" fmla="*/ 2147483647 h 43"/>
                <a:gd name="T2" fmla="*/ 0 w 131"/>
                <a:gd name="T3" fmla="*/ 2147483647 h 43"/>
                <a:gd name="T4" fmla="*/ 0 w 131"/>
                <a:gd name="T5" fmla="*/ 0 h 43"/>
                <a:gd name="T6" fmla="*/ 2147483647 w 131"/>
                <a:gd name="T7" fmla="*/ 0 h 43"/>
                <a:gd name="T8" fmla="*/ 2147483647 w 131"/>
                <a:gd name="T9" fmla="*/ 2147483647 h 43"/>
                <a:gd name="T10" fmla="*/ 2147483647 w 131"/>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6" name="Freeform 162"/>
            <p:cNvSpPr>
              <a:spLocks noChangeArrowheads="1"/>
            </p:cNvSpPr>
            <p:nvPr/>
          </p:nvSpPr>
          <p:spPr bwMode="auto">
            <a:xfrm>
              <a:off x="1992313" y="5600131"/>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7" name="Freeform 163"/>
            <p:cNvSpPr>
              <a:spLocks noChangeArrowheads="1"/>
            </p:cNvSpPr>
            <p:nvPr/>
          </p:nvSpPr>
          <p:spPr bwMode="auto">
            <a:xfrm>
              <a:off x="1992313" y="5631838"/>
              <a:ext cx="109281" cy="16487"/>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8" name="Freeform 164"/>
            <p:cNvSpPr>
              <a:spLocks noChangeArrowheads="1"/>
            </p:cNvSpPr>
            <p:nvPr/>
          </p:nvSpPr>
          <p:spPr bwMode="auto">
            <a:xfrm>
              <a:off x="1992313" y="5414963"/>
              <a:ext cx="109281" cy="16488"/>
            </a:xfrm>
            <a:custGeom>
              <a:avLst/>
              <a:gdLst>
                <a:gd name="T0" fmla="*/ 2147483647 w 303"/>
                <a:gd name="T1" fmla="*/ 2147483647 h 43"/>
                <a:gd name="T2" fmla="*/ 0 w 303"/>
                <a:gd name="T3" fmla="*/ 2147483647 h 43"/>
                <a:gd name="T4" fmla="*/ 0 w 303"/>
                <a:gd name="T5" fmla="*/ 0 h 43"/>
                <a:gd name="T6" fmla="*/ 2147483647 w 303"/>
                <a:gd name="T7" fmla="*/ 0 h 43"/>
                <a:gd name="T8" fmla="*/ 2147483647 w 303"/>
                <a:gd name="T9" fmla="*/ 2147483647 h 43"/>
                <a:gd name="T10" fmla="*/ 2147483647 w 303"/>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29" name="Freeform 165"/>
            <p:cNvSpPr>
              <a:spLocks noChangeArrowheads="1"/>
            </p:cNvSpPr>
            <p:nvPr/>
          </p:nvSpPr>
          <p:spPr bwMode="auto">
            <a:xfrm>
              <a:off x="1992313" y="5445402"/>
              <a:ext cx="109281" cy="15219"/>
            </a:xfrm>
            <a:custGeom>
              <a:avLst/>
              <a:gdLst>
                <a:gd name="T0" fmla="*/ 2147483647 w 303"/>
                <a:gd name="T1" fmla="*/ 2147483647 h 44"/>
                <a:gd name="T2" fmla="*/ 0 w 303"/>
                <a:gd name="T3" fmla="*/ 2147483647 h 44"/>
                <a:gd name="T4" fmla="*/ 0 w 303"/>
                <a:gd name="T5" fmla="*/ 0 h 44"/>
                <a:gd name="T6" fmla="*/ 2147483647 w 303"/>
                <a:gd name="T7" fmla="*/ 0 h 44"/>
                <a:gd name="T8" fmla="*/ 2147483647 w 303"/>
                <a:gd name="T9" fmla="*/ 2147483647 h 44"/>
                <a:gd name="T10" fmla="*/ 2147483647 w 303"/>
                <a:gd name="T11" fmla="*/ 2147483647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7 w 260"/>
                <a:gd name="T3" fmla="*/ 0 h 43"/>
                <a:gd name="T4" fmla="*/ 2147483647 w 260"/>
                <a:gd name="T5" fmla="*/ 2147483647 h 43"/>
                <a:gd name="T6" fmla="*/ 0 w 260"/>
                <a:gd name="T7" fmla="*/ 2147483647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7 w 289"/>
                <a:gd name="T3" fmla="*/ 0 h 44"/>
                <a:gd name="T4" fmla="*/ 2147483647 w 289"/>
                <a:gd name="T5" fmla="*/ 2147483647 h 44"/>
                <a:gd name="T6" fmla="*/ 0 w 289"/>
                <a:gd name="T7" fmla="*/ 2147483647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2" name="Freeform 168"/>
            <p:cNvSpPr>
              <a:spLocks noChangeArrowheads="1"/>
            </p:cNvSpPr>
            <p:nvPr/>
          </p:nvSpPr>
          <p:spPr bwMode="auto">
            <a:xfrm>
              <a:off x="2473909" y="5414963"/>
              <a:ext cx="91491" cy="16488"/>
            </a:xfrm>
            <a:custGeom>
              <a:avLst/>
              <a:gdLst>
                <a:gd name="T0" fmla="*/ 2147483647 w 257"/>
                <a:gd name="T1" fmla="*/ 0 h 43"/>
                <a:gd name="T2" fmla="*/ 2147483647 w 257"/>
                <a:gd name="T3" fmla="*/ 2147483647 h 43"/>
                <a:gd name="T4" fmla="*/ 0 w 257"/>
                <a:gd name="T5" fmla="*/ 2147483647 h 43"/>
                <a:gd name="T6" fmla="*/ 2147483647 w 257"/>
                <a:gd name="T7" fmla="*/ 0 h 43"/>
                <a:gd name="T8" fmla="*/ 2147483647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3" name="Freeform 169"/>
            <p:cNvSpPr>
              <a:spLocks noChangeArrowheads="1"/>
            </p:cNvSpPr>
            <p:nvPr/>
          </p:nvSpPr>
          <p:spPr bwMode="auto">
            <a:xfrm>
              <a:off x="2462473" y="5445402"/>
              <a:ext cx="102927" cy="15219"/>
            </a:xfrm>
            <a:custGeom>
              <a:avLst/>
              <a:gdLst>
                <a:gd name="T0" fmla="*/ 2147483647 w 286"/>
                <a:gd name="T1" fmla="*/ 2147483647 h 44"/>
                <a:gd name="T2" fmla="*/ 0 w 286"/>
                <a:gd name="T3" fmla="*/ 2147483647 h 44"/>
                <a:gd name="T4" fmla="*/ 2147483647 w 286"/>
                <a:gd name="T5" fmla="*/ 0 h 44"/>
                <a:gd name="T6" fmla="*/ 2147483647 w 286"/>
                <a:gd name="T7" fmla="*/ 0 h 44"/>
                <a:gd name="T8" fmla="*/ 2147483647 w 286"/>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4" name="Freeform 170"/>
            <p:cNvSpPr>
              <a:spLocks noChangeArrowheads="1"/>
            </p:cNvSpPr>
            <p:nvPr/>
          </p:nvSpPr>
          <p:spPr bwMode="auto">
            <a:xfrm>
              <a:off x="2487887" y="5600131"/>
              <a:ext cx="77513" cy="16488"/>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5" name="Freeform 171"/>
            <p:cNvSpPr>
              <a:spLocks noChangeArrowheads="1"/>
            </p:cNvSpPr>
            <p:nvPr/>
          </p:nvSpPr>
          <p:spPr bwMode="auto">
            <a:xfrm>
              <a:off x="2487887" y="5631838"/>
              <a:ext cx="77513" cy="16487"/>
            </a:xfrm>
            <a:custGeom>
              <a:avLst/>
              <a:gdLst>
                <a:gd name="T0" fmla="*/ 2147483647 w 215"/>
                <a:gd name="T1" fmla="*/ 2147483647 h 43"/>
                <a:gd name="T2" fmla="*/ 0 w 215"/>
                <a:gd name="T3" fmla="*/ 2147483647 h 43"/>
                <a:gd name="T4" fmla="*/ 0 w 215"/>
                <a:gd name="T5" fmla="*/ 0 h 43"/>
                <a:gd name="T6" fmla="*/ 2147483647 w 215"/>
                <a:gd name="T7" fmla="*/ 0 h 43"/>
                <a:gd name="T8" fmla="*/ 2147483647 w 215"/>
                <a:gd name="T9" fmla="*/ 2147483647 h 43"/>
                <a:gd name="T10" fmla="*/ 2147483647 w 215"/>
                <a:gd name="T11" fmla="*/ 2147483647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6" name="Freeform 172"/>
            <p:cNvSpPr>
              <a:spLocks noChangeArrowheads="1"/>
            </p:cNvSpPr>
            <p:nvPr/>
          </p:nvSpPr>
          <p:spPr bwMode="auto">
            <a:xfrm>
              <a:off x="2437059" y="5631838"/>
              <a:ext cx="11436" cy="16487"/>
            </a:xfrm>
            <a:custGeom>
              <a:avLst/>
              <a:gdLst>
                <a:gd name="T0" fmla="*/ 2147483647 w 29"/>
                <a:gd name="T1" fmla="*/ 2147483647 h 46"/>
                <a:gd name="T2" fmla="*/ 0 w 29"/>
                <a:gd name="T3" fmla="*/ 0 h 46"/>
                <a:gd name="T4" fmla="*/ 2147483647 w 29"/>
                <a:gd name="T5" fmla="*/ 0 h 46"/>
                <a:gd name="T6" fmla="*/ 2147483647 w 29"/>
                <a:gd name="T7" fmla="*/ 2147483647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7" name="Freeform 173"/>
            <p:cNvSpPr>
              <a:spLocks noChangeArrowheads="1"/>
            </p:cNvSpPr>
            <p:nvPr/>
          </p:nvSpPr>
          <p:spPr bwMode="auto">
            <a:xfrm>
              <a:off x="2425623" y="5600131"/>
              <a:ext cx="31768" cy="16488"/>
            </a:xfrm>
            <a:custGeom>
              <a:avLst/>
              <a:gdLst>
                <a:gd name="T0" fmla="*/ 2147483647 w 88"/>
                <a:gd name="T1" fmla="*/ 2147483647 h 43"/>
                <a:gd name="T2" fmla="*/ 2147483647 w 88"/>
                <a:gd name="T3" fmla="*/ 2147483647 h 43"/>
                <a:gd name="T4" fmla="*/ 0 w 88"/>
                <a:gd name="T5" fmla="*/ 0 h 43"/>
                <a:gd name="T6" fmla="*/ 2147483647 w 88"/>
                <a:gd name="T7" fmla="*/ 0 h 43"/>
                <a:gd name="T8" fmla="*/ 2147483647 w 88"/>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8" name="Freeform 174"/>
            <p:cNvSpPr>
              <a:spLocks noChangeArrowheads="1"/>
            </p:cNvSpPr>
            <p:nvPr/>
          </p:nvSpPr>
          <p:spPr bwMode="auto">
            <a:xfrm>
              <a:off x="2416728" y="5570961"/>
              <a:ext cx="52098" cy="15219"/>
            </a:xfrm>
            <a:custGeom>
              <a:avLst/>
              <a:gdLst>
                <a:gd name="T0" fmla="*/ 2147483647 w 145"/>
                <a:gd name="T1" fmla="*/ 2147483647 h 44"/>
                <a:gd name="T2" fmla="*/ 2147483647 w 145"/>
                <a:gd name="T3" fmla="*/ 2147483647 h 44"/>
                <a:gd name="T4" fmla="*/ 0 w 145"/>
                <a:gd name="T5" fmla="*/ 0 h 44"/>
                <a:gd name="T6" fmla="*/ 2147483647 w 145"/>
                <a:gd name="T7" fmla="*/ 0 h 44"/>
                <a:gd name="T8" fmla="*/ 2147483647 w 145"/>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7 w 407"/>
                <a:gd name="T3" fmla="*/ 0 h 43"/>
                <a:gd name="T4" fmla="*/ 2147483647 w 407"/>
                <a:gd name="T5" fmla="*/ 2147483647 h 43"/>
                <a:gd name="T6" fmla="*/ 0 w 407"/>
                <a:gd name="T7" fmla="*/ 2147483647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0" name="Freeform 176"/>
            <p:cNvSpPr>
              <a:spLocks noChangeArrowheads="1"/>
            </p:cNvSpPr>
            <p:nvPr/>
          </p:nvSpPr>
          <p:spPr bwMode="auto">
            <a:xfrm>
              <a:off x="2240100" y="5570961"/>
              <a:ext cx="62265" cy="15219"/>
            </a:xfrm>
            <a:custGeom>
              <a:avLst/>
              <a:gdLst>
                <a:gd name="T0" fmla="*/ 2147483647 w 174"/>
                <a:gd name="T1" fmla="*/ 2147483647 h 44"/>
                <a:gd name="T2" fmla="*/ 0 w 174"/>
                <a:gd name="T3" fmla="*/ 2147483647 h 44"/>
                <a:gd name="T4" fmla="*/ 0 w 174"/>
                <a:gd name="T5" fmla="*/ 0 h 44"/>
                <a:gd name="T6" fmla="*/ 2147483647 w 174"/>
                <a:gd name="T7" fmla="*/ 0 h 44"/>
                <a:gd name="T8" fmla="*/ 2147483647 w 174"/>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1" name="Freeform 177"/>
            <p:cNvSpPr>
              <a:spLocks noChangeArrowheads="1"/>
            </p:cNvSpPr>
            <p:nvPr/>
          </p:nvSpPr>
          <p:spPr bwMode="auto">
            <a:xfrm>
              <a:off x="2115571" y="5600131"/>
              <a:ext cx="184252" cy="16488"/>
            </a:xfrm>
            <a:custGeom>
              <a:avLst/>
              <a:gdLst>
                <a:gd name="T0" fmla="*/ 0 w 512"/>
                <a:gd name="T1" fmla="*/ 2147483647 h 43"/>
                <a:gd name="T2" fmla="*/ 0 w 512"/>
                <a:gd name="T3" fmla="*/ 0 h 43"/>
                <a:gd name="T4" fmla="*/ 2147483647 w 512"/>
                <a:gd name="T5" fmla="*/ 0 h 43"/>
                <a:gd name="T6" fmla="*/ 2147483647 w 512"/>
                <a:gd name="T7" fmla="*/ 2147483647 h 43"/>
                <a:gd name="T8" fmla="*/ 0 w 512"/>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2" name="Freeform 178"/>
            <p:cNvSpPr>
              <a:spLocks noChangeArrowheads="1"/>
            </p:cNvSpPr>
            <p:nvPr/>
          </p:nvSpPr>
          <p:spPr bwMode="auto">
            <a:xfrm>
              <a:off x="2115571" y="5631838"/>
              <a:ext cx="165191" cy="16487"/>
            </a:xfrm>
            <a:custGeom>
              <a:avLst/>
              <a:gdLst>
                <a:gd name="T0" fmla="*/ 0 w 458"/>
                <a:gd name="T1" fmla="*/ 2147483647 h 44"/>
                <a:gd name="T2" fmla="*/ 0 w 458"/>
                <a:gd name="T3" fmla="*/ 0 h 44"/>
                <a:gd name="T4" fmla="*/ 2147483647 w 458"/>
                <a:gd name="T5" fmla="*/ 0 h 44"/>
                <a:gd name="T6" fmla="*/ 2147483647 w 458"/>
                <a:gd name="T7" fmla="*/ 2147483647 h 44"/>
                <a:gd name="T8" fmla="*/ 0 w 458"/>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3" name="Freeform 179"/>
            <p:cNvSpPr>
              <a:spLocks noChangeArrowheads="1"/>
            </p:cNvSpPr>
            <p:nvPr/>
          </p:nvSpPr>
          <p:spPr bwMode="auto">
            <a:xfrm>
              <a:off x="2146068" y="5508815"/>
              <a:ext cx="147402" cy="15219"/>
            </a:xfrm>
            <a:custGeom>
              <a:avLst/>
              <a:gdLst>
                <a:gd name="T0" fmla="*/ 0 w 410"/>
                <a:gd name="T1" fmla="*/ 2147483647 h 44"/>
                <a:gd name="T2" fmla="*/ 0 w 410"/>
                <a:gd name="T3" fmla="*/ 0 h 44"/>
                <a:gd name="T4" fmla="*/ 2147483647 w 410"/>
                <a:gd name="T5" fmla="*/ 0 h 44"/>
                <a:gd name="T6" fmla="*/ 2147483647 w 410"/>
                <a:gd name="T7" fmla="*/ 2147483647 h 44"/>
                <a:gd name="T8" fmla="*/ 0 w 410"/>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4" name="Freeform 180"/>
            <p:cNvSpPr>
              <a:spLocks noChangeArrowheads="1"/>
            </p:cNvSpPr>
            <p:nvPr/>
          </p:nvSpPr>
          <p:spPr bwMode="auto">
            <a:xfrm>
              <a:off x="2240100" y="5477109"/>
              <a:ext cx="62265" cy="15219"/>
            </a:xfrm>
            <a:custGeom>
              <a:avLst/>
              <a:gdLst>
                <a:gd name="T0" fmla="*/ 2147483647 w 174"/>
                <a:gd name="T1" fmla="*/ 2147483647 h 43"/>
                <a:gd name="T2" fmla="*/ 0 w 174"/>
                <a:gd name="T3" fmla="*/ 2147483647 h 43"/>
                <a:gd name="T4" fmla="*/ 0 w 174"/>
                <a:gd name="T5" fmla="*/ 0 h 43"/>
                <a:gd name="T6" fmla="*/ 2147483647 w 174"/>
                <a:gd name="T7" fmla="*/ 0 h 43"/>
                <a:gd name="T8" fmla="*/ 2147483647 w 174"/>
                <a:gd name="T9" fmla="*/ 2147483647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7 w 458"/>
                <a:gd name="T3" fmla="*/ 0 h 43"/>
                <a:gd name="T4" fmla="*/ 2147483647 w 458"/>
                <a:gd name="T5" fmla="*/ 2147483647 h 43"/>
                <a:gd name="T6" fmla="*/ 0 w 458"/>
                <a:gd name="T7" fmla="*/ 2147483647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sp>
          <p:nvSpPr>
            <p:cNvPr id="146" name="Freeform 182"/>
            <p:cNvSpPr>
              <a:spLocks noChangeArrowheads="1"/>
            </p:cNvSpPr>
            <p:nvPr/>
          </p:nvSpPr>
          <p:spPr bwMode="auto">
            <a:xfrm>
              <a:off x="2115571" y="5445402"/>
              <a:ext cx="184252" cy="15219"/>
            </a:xfrm>
            <a:custGeom>
              <a:avLst/>
              <a:gdLst>
                <a:gd name="T0" fmla="*/ 0 w 512"/>
                <a:gd name="T1" fmla="*/ 2147483647 h 44"/>
                <a:gd name="T2" fmla="*/ 0 w 512"/>
                <a:gd name="T3" fmla="*/ 0 h 44"/>
                <a:gd name="T4" fmla="*/ 2147483647 w 512"/>
                <a:gd name="T5" fmla="*/ 0 h 44"/>
                <a:gd name="T6" fmla="*/ 2147483647 w 512"/>
                <a:gd name="T7" fmla="*/ 2147483647 h 44"/>
                <a:gd name="T8" fmla="*/ 0 w 512"/>
                <a:gd name="T9" fmla="*/ 2147483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400"/>
            </a:p>
          </p:txBody>
        </p:sp>
      </p:grpSp>
      <p:sp>
        <p:nvSpPr>
          <p:cNvPr id="2" name="Title 1"/>
          <p:cNvSpPr>
            <a:spLocks noGrp="1"/>
          </p:cNvSpPr>
          <p:nvPr>
            <p:ph type="title"/>
          </p:nvPr>
        </p:nvSpPr>
        <p:spPr>
          <a:xfrm>
            <a:off x="1013040" y="1887226"/>
            <a:ext cx="10363200" cy="1122089"/>
          </a:xfrm>
        </p:spPr>
        <p:txBody>
          <a:bodyPr anchor="b">
            <a:normAutofit/>
          </a:bodyPr>
          <a:lstStyle>
            <a:lvl1pPr algn="l">
              <a:lnSpc>
                <a:spcPct val="85000"/>
              </a:lnSpc>
              <a:defRPr sz="5067"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013040" y="3001704"/>
            <a:ext cx="10363200" cy="824845"/>
          </a:xfrm>
        </p:spPr>
        <p:txBody>
          <a:bodyPr tIns="0"/>
          <a:lstStyle>
            <a:lvl1pPr marL="0" indent="0" algn="l">
              <a:buNone/>
              <a:defRPr sz="2667">
                <a:solidFill>
                  <a:srgbClr val="7CC7FF"/>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722300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D482FBB7-4011-204D-9C93-818DF13732FE}" type="slidenum">
              <a:rPr lang="en-US" altLang="ja-JP"/>
              <a:pPr>
                <a:defRPr/>
              </a:pPr>
              <a:t>‹#›</a:t>
            </a:fld>
            <a:endParaRPr lang="en-US" altLang="ja-JP"/>
          </a:p>
        </p:txBody>
      </p:sp>
    </p:spTree>
    <p:extLst>
      <p:ext uri="{BB962C8B-B14F-4D97-AF65-F5344CB8AC3E}">
        <p14:creationId xmlns:p14="http://schemas.microsoft.com/office/powerpoint/2010/main" val="42472233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pPr>
              <a:defRPr/>
            </a:pPr>
            <a:fld id="{1F94BFC3-6ABA-144B-9B01-043EF5FCDCF0}" type="slidenum">
              <a:rPr lang="en-US" altLang="ja-JP"/>
              <a:pPr>
                <a:defRPr/>
              </a:pPr>
              <a:t>‹#›</a:t>
            </a:fld>
            <a:endParaRPr lang="en-US" altLang="ja-JP"/>
          </a:p>
        </p:txBody>
      </p:sp>
    </p:spTree>
    <p:extLst>
      <p:ext uri="{BB962C8B-B14F-4D97-AF65-F5344CB8AC3E}">
        <p14:creationId xmlns:p14="http://schemas.microsoft.com/office/powerpoint/2010/main" val="26750405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5F8E27B-500B-F840-A199-16EF9262220A}" type="slidenum">
              <a:rPr lang="en-US" altLang="ja-JP"/>
              <a:pPr>
                <a:defRPr/>
              </a:pPr>
              <a:t>‹#›</a:t>
            </a:fld>
            <a:endParaRPr lang="en-US" altLang="ja-JP"/>
          </a:p>
        </p:txBody>
      </p:sp>
    </p:spTree>
    <p:extLst>
      <p:ext uri="{BB962C8B-B14F-4D97-AF65-F5344CB8AC3E}">
        <p14:creationId xmlns:p14="http://schemas.microsoft.com/office/powerpoint/2010/main" val="28947918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C8BD4E24-B70E-F14C-A9E9-822355D38426}" type="slidenum">
              <a:rPr lang="en-US" altLang="ja-JP"/>
              <a:pPr>
                <a:defRPr/>
              </a:pPr>
              <a:t>‹#›</a:t>
            </a:fld>
            <a:endParaRPr lang="en-US" altLang="ja-JP"/>
          </a:p>
        </p:txBody>
      </p:sp>
    </p:spTree>
    <p:extLst>
      <p:ext uri="{BB962C8B-B14F-4D97-AF65-F5344CB8AC3E}">
        <p14:creationId xmlns:p14="http://schemas.microsoft.com/office/powerpoint/2010/main" val="34235214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5651EAAA-AEC5-B640-874E-E1C6F573E3C2}"/>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41288472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21574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31361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64339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52110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6819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0424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82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2812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154298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17253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0004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645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633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50633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877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7600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8229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197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6054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2196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61921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210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5026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19606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82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14511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1674055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1859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753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684918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1955315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theme" Target="../theme/theme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5575620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91584" y="59267"/>
            <a:ext cx="11190816" cy="88053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1027" name="Text Placeholder 2"/>
          <p:cNvSpPr>
            <a:spLocks noGrp="1"/>
          </p:cNvSpPr>
          <p:nvPr>
            <p:ph type="body" idx="1"/>
          </p:nvPr>
        </p:nvSpPr>
        <p:spPr bwMode="auto">
          <a:xfrm>
            <a:off x="391584" y="1202267"/>
            <a:ext cx="11190816" cy="492336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6" name="Slide Number Placeholder 5"/>
          <p:cNvSpPr>
            <a:spLocks noGrp="1"/>
          </p:cNvSpPr>
          <p:nvPr>
            <p:ph type="sldNum" sz="quarter" idx="4"/>
          </p:nvPr>
        </p:nvSpPr>
        <p:spPr>
          <a:xfrm>
            <a:off x="11383433" y="6430433"/>
            <a:ext cx="533400" cy="36618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accent2"/>
                </a:solidFill>
                <a:cs typeface="Arial" charset="0"/>
              </a:defRPr>
            </a:lvl1pPr>
          </a:lstStyle>
          <a:p>
            <a:pPr>
              <a:defRPr/>
            </a:pPr>
            <a:fld id="{B590C162-BF60-9D42-9BA3-013EBA4532D8}" type="slidenum">
              <a:rPr lang="en-US" altLang="ja-JP"/>
              <a:pPr>
                <a:defRPr/>
              </a:pPr>
              <a:t>‹#›</a:t>
            </a:fld>
            <a:endParaRPr lang="en-US" altLang="ja-JP"/>
          </a:p>
        </p:txBody>
      </p:sp>
      <p:cxnSp>
        <p:nvCxnSpPr>
          <p:cNvPr id="26" name="Straight Connector 25"/>
          <p:cNvCxnSpPr/>
          <p:nvPr userDrawn="1"/>
        </p:nvCxnSpPr>
        <p:spPr>
          <a:xfrm>
            <a:off x="0" y="939800"/>
            <a:ext cx="12192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88550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Lst>
  <p:hf hdr="0" ftr="0" dt="0"/>
  <p:txStyles>
    <p:titleStyle>
      <a:lvl1pPr algn="l" defTabSz="609585" rtl="0" eaLnBrk="0" fontAlgn="base" hangingPunct="0">
        <a:spcBef>
          <a:spcPct val="0"/>
        </a:spcBef>
        <a:spcAft>
          <a:spcPct val="0"/>
        </a:spcAft>
        <a:defRPr sz="3733" kern="1200">
          <a:solidFill>
            <a:schemeClr val="accent1"/>
          </a:solidFill>
          <a:latin typeface="+mj-lt"/>
          <a:ea typeface="ＭＳ Ｐゴシック" charset="0"/>
          <a:cs typeface="ＭＳ Ｐゴシック" charset="0"/>
        </a:defRPr>
      </a:lvl1pPr>
      <a:lvl2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2pPr>
      <a:lvl3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3pPr>
      <a:lvl4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4pPr>
      <a:lvl5pPr algn="l" defTabSz="609585" rtl="0" eaLnBrk="0" fontAlgn="base" hangingPunct="0">
        <a:spcBef>
          <a:spcPct val="0"/>
        </a:spcBef>
        <a:spcAft>
          <a:spcPct val="0"/>
        </a:spcAft>
        <a:defRPr sz="3733">
          <a:solidFill>
            <a:schemeClr val="accent1"/>
          </a:solidFill>
          <a:latin typeface="Arial" panose="020B0604020202020204" pitchFamily="34" charset="0"/>
          <a:ea typeface="ＭＳ Ｐゴシック" charset="0"/>
          <a:cs typeface="ＭＳ Ｐゴシック" charset="0"/>
        </a:defRPr>
      </a:lvl5pPr>
      <a:lvl6pPr marL="609585" algn="l" defTabSz="609585" rtl="0" fontAlgn="base">
        <a:spcBef>
          <a:spcPct val="0"/>
        </a:spcBef>
        <a:spcAft>
          <a:spcPct val="0"/>
        </a:spcAft>
        <a:defRPr sz="3733">
          <a:solidFill>
            <a:schemeClr val="accent1"/>
          </a:solidFill>
          <a:latin typeface="Arial" panose="020B0604020202020204" pitchFamily="34" charset="0"/>
        </a:defRPr>
      </a:lvl6pPr>
      <a:lvl7pPr marL="1219170" algn="l" defTabSz="609585" rtl="0" fontAlgn="base">
        <a:spcBef>
          <a:spcPct val="0"/>
        </a:spcBef>
        <a:spcAft>
          <a:spcPct val="0"/>
        </a:spcAft>
        <a:defRPr sz="3733">
          <a:solidFill>
            <a:schemeClr val="accent1"/>
          </a:solidFill>
          <a:latin typeface="Arial" panose="020B0604020202020204" pitchFamily="34" charset="0"/>
        </a:defRPr>
      </a:lvl7pPr>
      <a:lvl8pPr marL="1828754" algn="l" defTabSz="609585" rtl="0" fontAlgn="base">
        <a:spcBef>
          <a:spcPct val="0"/>
        </a:spcBef>
        <a:spcAft>
          <a:spcPct val="0"/>
        </a:spcAft>
        <a:defRPr sz="3733">
          <a:solidFill>
            <a:schemeClr val="accent1"/>
          </a:solidFill>
          <a:latin typeface="Arial" panose="020B0604020202020204" pitchFamily="34" charset="0"/>
        </a:defRPr>
      </a:lvl8pPr>
      <a:lvl9pPr marL="2438339" algn="l" defTabSz="609585" rtl="0" fontAlgn="base">
        <a:spcBef>
          <a:spcPct val="0"/>
        </a:spcBef>
        <a:spcAft>
          <a:spcPct val="0"/>
        </a:spcAft>
        <a:defRPr sz="3733">
          <a:solidFill>
            <a:schemeClr val="accent1"/>
          </a:solidFill>
          <a:latin typeface="Arial" panose="020B0604020202020204" pitchFamily="34" charset="0"/>
        </a:defRPr>
      </a:lvl9pPr>
    </p:titleStyle>
    <p:bodyStyle>
      <a:lvl1pPr marL="241294" indent="-241294" algn="l" defTabSz="609585" rtl="0" eaLnBrk="0" fontAlgn="base" hangingPunct="0">
        <a:spcBef>
          <a:spcPts val="800"/>
        </a:spcBef>
        <a:spcAft>
          <a:spcPct val="0"/>
        </a:spcAft>
        <a:buClr>
          <a:schemeClr val="accent1"/>
        </a:buClr>
        <a:buFont typeface="Arial" charset="0"/>
        <a:buChar char="•"/>
        <a:defRPr sz="2667" kern="1200">
          <a:solidFill>
            <a:srgbClr val="777677"/>
          </a:solidFill>
          <a:latin typeface="+mn-lt"/>
          <a:ea typeface="ＭＳ Ｐゴシック" charset="0"/>
          <a:cs typeface="ＭＳ Ｐゴシック" charset="0"/>
        </a:defRPr>
      </a:lvl1pPr>
      <a:lvl2pPr marL="560903" indent="-241294" algn="l" defTabSz="609585" rtl="0" eaLnBrk="0" fontAlgn="base" hangingPunct="0">
        <a:spcBef>
          <a:spcPts val="800"/>
        </a:spcBef>
        <a:spcAft>
          <a:spcPct val="0"/>
        </a:spcAft>
        <a:buFont typeface="Arial" charset="0"/>
        <a:buChar char="–"/>
        <a:defRPr kern="1200">
          <a:solidFill>
            <a:srgbClr val="777677"/>
          </a:solidFill>
          <a:latin typeface="+mn-lt"/>
          <a:ea typeface="ＭＳ Ｐゴシック" charset="0"/>
          <a:cs typeface="+mn-cs"/>
        </a:defRPr>
      </a:lvl2pPr>
      <a:lvl3pPr marL="791614" indent="-230712" algn="l" defTabSz="609585" rtl="0" eaLnBrk="0" fontAlgn="base" hangingPunct="0">
        <a:spcBef>
          <a:spcPts val="800"/>
        </a:spcBef>
        <a:spcAft>
          <a:spcPct val="0"/>
        </a:spcAft>
        <a:buFont typeface="Arial" charset="0"/>
        <a:buChar char="•"/>
        <a:defRPr sz="2133" kern="1200">
          <a:solidFill>
            <a:schemeClr val="accent2"/>
          </a:solidFill>
          <a:latin typeface="+mn-lt"/>
          <a:ea typeface="ＭＳ Ｐゴシック" charset="0"/>
          <a:cs typeface="+mn-cs"/>
        </a:defRPr>
      </a:lvl3pPr>
      <a:lvl4pPr marL="1191654" indent="-400041"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4pPr>
      <a:lvl5pPr marL="1432948" indent="-241294" algn="l" defTabSz="609585" rtl="0" eaLnBrk="0" fontAlgn="base" hangingPunct="0">
        <a:spcBef>
          <a:spcPts val="800"/>
        </a:spcBef>
        <a:spcAft>
          <a:spcPct val="0"/>
        </a:spcAft>
        <a:buFont typeface="Arial" charset="0"/>
        <a:buChar char="»"/>
        <a:defRPr sz="1867" kern="1200">
          <a:solidFill>
            <a:schemeClr val="accent2"/>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3681875"/>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30.tiff"/><Relationship Id="rId5" Type="http://schemas.openxmlformats.org/officeDocument/2006/relationships/diagramQuickStyle" Target="../diagrams/quickStyle1.xml"/><Relationship Id="rId10" Type="http://schemas.openxmlformats.org/officeDocument/2006/relationships/image" Target="../media/image29.tiff"/><Relationship Id="rId4" Type="http://schemas.openxmlformats.org/officeDocument/2006/relationships/diagramLayout" Target="../diagrams/layout1.xml"/><Relationship Id="rId9" Type="http://schemas.openxmlformats.org/officeDocument/2006/relationships/image" Target="../media/image28.tiff"/></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Liberty/open-liberty-masterclass"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ibm.biz/OpenLibertyMasterclass"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OpenLiberty/open-liberty-masterclass#module-5-externalizing-configuration" TargetMode="External"/><Relationship Id="rId13" Type="http://schemas.openxmlformats.org/officeDocument/2006/relationships/hyperlink" Target="https://github.com/OpenLiberty/open-liberty-masterclass#module-9-support-licensing" TargetMode="External"/><Relationship Id="rId3" Type="http://schemas.openxmlformats.org/officeDocument/2006/relationships/hyperlink" Target="https://github.com/OpenLiberty/open-liberty-masterclass#the-application" TargetMode="External"/><Relationship Id="rId7" Type="http://schemas.openxmlformats.org/officeDocument/2006/relationships/hyperlink" Target="https://github.com/OpenLiberty/open-liberty-masterclass#module-4-server-configuration" TargetMode="External"/><Relationship Id="rId12" Type="http://schemas.openxmlformats.org/officeDocument/2006/relationships/hyperlink" Target="https://github.com/OpenLiberty/open-liberty-masterclass#module-8-testing-in-containe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OpenLiberty/open-liberty-masterclass#module-3-application-apis" TargetMode="External"/><Relationship Id="rId11"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module-2-dev-mode" TargetMode="External"/><Relationship Id="rId10" Type="http://schemas.openxmlformats.org/officeDocument/2006/relationships/hyperlink" Target="https://github.com/OpenLiberty/open-liberty-masterclass#module-7-docker" TargetMode="External"/><Relationship Id="rId4" Type="http://schemas.openxmlformats.org/officeDocument/2006/relationships/hyperlink" Target="https://github.com/OpenLiberty/open-liberty-masterclass#module-1-build" TargetMode="External"/><Relationship Id="rId9" Type="http://schemas.openxmlformats.org/officeDocument/2006/relationships/hyperlink" Target="https://github.com/OpenLiberty/open-liberty-masterclass#module-6-integration-testing" TargetMode="External"/><Relationship Id="rId14" Type="http://schemas.openxmlformats.org/officeDocument/2006/relationships/hyperlink" Target="https://github.com/OpenLiberty/open-liberty-masterclass#conclusi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hyperlink" Target="https://www.ibm.com/cloud/websphere-application-server/pricing"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OpenLiberty/open-liberty-masterclass#install-pre-requisites" TargetMode="External"/><Relationship Id="rId13" Type="http://schemas.openxmlformats.org/officeDocument/2006/relationships/hyperlink" Target="https://github.com/OpenLiberty/open-liberty-masterclass#module-1-build" TargetMode="External"/><Relationship Id="rId18" Type="http://schemas.openxmlformats.org/officeDocument/2006/relationships/hyperlink" Target="https://github.com/gcharters/open-liberty-masterclass#module-4-server-configuration" TargetMode="External"/><Relationship Id="rId26" Type="http://schemas.openxmlformats.org/officeDocument/2006/relationships/hyperlink" Target="https://github.com/OpenLiberty/open-liberty-masterclass#conclusion" TargetMode="External"/><Relationship Id="rId3" Type="http://schemas.openxmlformats.org/officeDocument/2006/relationships/hyperlink" Target="https://github.com/gcharters/open-liberty-masterclass#open-liberty-masterclass" TargetMode="External"/><Relationship Id="rId21" Type="http://schemas.openxmlformats.org/officeDocument/2006/relationships/hyperlink" Target="https://github.com/OpenLiberty/open-liberty-masterclass#module-6-integration-testing" TargetMode="External"/><Relationship Id="rId7" Type="http://schemas.openxmlformats.org/officeDocument/2006/relationships/hyperlink" Target="https://github.com/OpenLiberty/open-liberty-masterclass#before-you-begin" TargetMode="External"/><Relationship Id="rId12" Type="http://schemas.openxmlformats.org/officeDocument/2006/relationships/hyperlink" Target="https://github.com/gcharters/open-liberty-masterclass#module-1-build" TargetMode="External"/><Relationship Id="rId17" Type="http://schemas.openxmlformats.org/officeDocument/2006/relationships/hyperlink" Target="https://github.com/OpenLiberty/open-liberty-masterclass#module-3-application-apis" TargetMode="External"/><Relationship Id="rId25" Type="http://schemas.openxmlformats.org/officeDocument/2006/relationships/hyperlink" Target="https://github.com/OpenLiberty/open-liberty-masterclass#module-8-support-licensing" TargetMode="External"/><Relationship Id="rId2" Type="http://schemas.openxmlformats.org/officeDocument/2006/relationships/notesSlide" Target="../notesSlides/notesSlide20.xml"/><Relationship Id="rId16" Type="http://schemas.openxmlformats.org/officeDocument/2006/relationships/hyperlink" Target="https://github.com/gcharters/open-liberty-masterclass#module-3-application-apis" TargetMode="External"/><Relationship Id="rId20" Type="http://schemas.openxmlformats.org/officeDocument/2006/relationships/hyperlink" Target="https://github.com/OpenLiberty/open-liberty-masterclass#module-5-externalizing-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before-you-begin" TargetMode="External"/><Relationship Id="rId11" Type="http://schemas.openxmlformats.org/officeDocument/2006/relationships/hyperlink" Target="https://github.com/OpenLiberty/open-liberty-masterclass#the-application" TargetMode="External"/><Relationship Id="rId24"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table-of-contents" TargetMode="External"/><Relationship Id="rId15" Type="http://schemas.openxmlformats.org/officeDocument/2006/relationships/hyperlink" Target="https://github.com/OpenLiberty/open-liberty-masterclass#module-2-dev-mode" TargetMode="External"/><Relationship Id="rId23" Type="http://schemas.openxmlformats.org/officeDocument/2006/relationships/hyperlink" Target="https://github.com/OpenLiberty/open-liberty-masterclass#module-7-docker" TargetMode="External"/><Relationship Id="rId10" Type="http://schemas.openxmlformats.org/officeDocument/2006/relationships/hyperlink" Target="https://github.com/gcharters/open-liberty-masterclass#the-application" TargetMode="External"/><Relationship Id="rId19" Type="http://schemas.openxmlformats.org/officeDocument/2006/relationships/hyperlink" Target="https://github.com/OpenLiberty/open-liberty-masterclass#module-4-server-configuration" TargetMode="External"/><Relationship Id="rId4" Type="http://schemas.openxmlformats.org/officeDocument/2006/relationships/hyperlink" Target="https://github.com/OpenLiberty/open-liberty-masterclass#open-liberty-masterclass" TargetMode="External"/><Relationship Id="rId9" Type="http://schemas.openxmlformats.org/officeDocument/2006/relationships/hyperlink" Target="https://github.com/OpenLiberty/open-liberty-masterclass#prime-maven-and-docker-caches" TargetMode="External"/><Relationship Id="rId14" Type="http://schemas.openxmlformats.org/officeDocument/2006/relationships/hyperlink" Target="https://github.com/gcharters/open-liberty-masterclass#module-2-feature-based-build" TargetMode="External"/><Relationship Id="rId22" Type="http://schemas.openxmlformats.org/officeDocument/2006/relationships/hyperlink" Target="https://github.com/gcharters/open-liberty-masterclass#module-7-dock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790122" y="3429000"/>
            <a:ext cx="6347791" cy="1470025"/>
          </a:xfrm>
        </p:spPr>
        <p:txBody>
          <a:bodyPr>
            <a:normAutofit fontScale="90000"/>
          </a:bodyPr>
          <a:lstStyle/>
          <a:p>
            <a:pPr algn="r"/>
            <a:r>
              <a:rPr lang="en-US" i="1" dirty="0">
                <a:solidFill>
                  <a:schemeClr val="bg1"/>
                </a:solidFill>
              </a:rPr>
              <a:t>Masterclass:</a:t>
            </a:r>
            <a:br>
              <a:rPr lang="en-US" dirty="0">
                <a:solidFill>
                  <a:schemeClr val="bg1"/>
                </a:solidFill>
              </a:rPr>
            </a:br>
            <a:r>
              <a:rPr lang="en-US" sz="6700" b="1" dirty="0">
                <a:solidFill>
                  <a:schemeClr val="bg1"/>
                </a:solidFill>
              </a:rPr>
              <a:t>Hands-on Liberty for Developers</a:t>
            </a:r>
          </a:p>
        </p:txBody>
      </p:sp>
    </p:spTree>
    <p:extLst>
      <p:ext uri="{BB962C8B-B14F-4D97-AF65-F5344CB8AC3E}">
        <p14:creationId xmlns:p14="http://schemas.microsoft.com/office/powerpoint/2010/main" val="132557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7418919" y="3221567"/>
            <a:ext cx="3202516" cy="27178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Rounded Rectangle 10"/>
          <p:cNvSpPr/>
          <p:nvPr/>
        </p:nvSpPr>
        <p:spPr>
          <a:xfrm>
            <a:off x="7416800" y="3826933"/>
            <a:ext cx="3202517" cy="19812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 name="Title 2">
            <a:extLst>
              <a:ext uri="{FF2B5EF4-FFF2-40B4-BE49-F238E27FC236}">
                <a16:creationId xmlns:a16="http://schemas.microsoft.com/office/drawing/2014/main" id="{FEAE141C-22F0-4B47-834F-835C1763EFF8}"/>
              </a:ext>
            </a:extLst>
          </p:cNvPr>
          <p:cNvSpPr>
            <a:spLocks noGrp="1"/>
          </p:cNvSpPr>
          <p:nvPr>
            <p:ph type="title"/>
          </p:nvPr>
        </p:nvSpPr>
        <p:spPr>
          <a:xfrm>
            <a:off x="609600" y="274639"/>
            <a:ext cx="10972800" cy="1143000"/>
          </a:xfrm>
        </p:spPr>
        <p:txBody>
          <a:bodyPr/>
          <a:lstStyle/>
          <a:p>
            <a:r>
              <a:rPr lang="en-US" dirty="0"/>
              <a:t>Fit for purpose</a:t>
            </a:r>
          </a:p>
        </p:txBody>
      </p:sp>
      <p:sp>
        <p:nvSpPr>
          <p:cNvPr id="5" name="Rounded Rectangle 4"/>
          <p:cNvSpPr/>
          <p:nvPr/>
        </p:nvSpPr>
        <p:spPr>
          <a:xfrm>
            <a:off x="7416802" y="4978400"/>
            <a:ext cx="3198284" cy="98213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8" name="Group 7"/>
          <p:cNvGrpSpPr>
            <a:grpSpLocks/>
          </p:cNvGrpSpPr>
          <p:nvPr/>
        </p:nvGrpSpPr>
        <p:grpSpPr bwMode="auto">
          <a:xfrm>
            <a:off x="7416800" y="5304369"/>
            <a:ext cx="3217333" cy="656167"/>
            <a:chOff x="5562600" y="3978274"/>
            <a:chExt cx="2260600" cy="492126"/>
          </a:xfrm>
        </p:grpSpPr>
        <p:sp>
          <p:nvSpPr>
            <p:cNvPr id="6" name="Rectangle 5"/>
            <p:cNvSpPr/>
            <p:nvPr/>
          </p:nvSpPr>
          <p:spPr>
            <a:xfrm>
              <a:off x="5562600" y="4010024"/>
              <a:ext cx="2260600" cy="460376"/>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Kernel</a:t>
              </a:r>
            </a:p>
          </p:txBody>
        </p:sp>
        <p:sp>
          <p:nvSpPr>
            <p:cNvPr id="7" name="Rectangle 6"/>
            <p:cNvSpPr/>
            <p:nvPr/>
          </p:nvSpPr>
          <p:spPr>
            <a:xfrm>
              <a:off x="5575986" y="3978274"/>
              <a:ext cx="2233830" cy="8572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0" name="Group 9"/>
          <p:cNvGrpSpPr>
            <a:grpSpLocks/>
          </p:cNvGrpSpPr>
          <p:nvPr/>
        </p:nvGrpSpPr>
        <p:grpSpPr bwMode="auto">
          <a:xfrm>
            <a:off x="7588252" y="4064001"/>
            <a:ext cx="2929467" cy="1354667"/>
            <a:chOff x="6223000" y="2463800"/>
            <a:chExt cx="2197100" cy="1016000"/>
          </a:xfrm>
        </p:grpSpPr>
        <p:sp>
          <p:nvSpPr>
            <p:cNvPr id="9" name="Rounded Rectangle 8"/>
            <p:cNvSpPr/>
            <p:nvPr/>
          </p:nvSpPr>
          <p:spPr>
            <a:xfrm>
              <a:off x="6223000" y="2463800"/>
              <a:ext cx="1344612"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servlet-4.0</a:t>
              </a:r>
            </a:p>
          </p:txBody>
        </p:sp>
        <p:sp>
          <p:nvSpPr>
            <p:cNvPr id="37" name="Rounded Rectangle 36"/>
            <p:cNvSpPr/>
            <p:nvPr/>
          </p:nvSpPr>
          <p:spPr>
            <a:xfrm>
              <a:off x="62230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http-2.0</a:t>
              </a:r>
            </a:p>
          </p:txBody>
        </p:sp>
        <p:sp>
          <p:nvSpPr>
            <p:cNvPr id="38" name="Rounded Rectangle 37"/>
            <p:cNvSpPr/>
            <p:nvPr/>
          </p:nvSpPr>
          <p:spPr>
            <a:xfrm>
              <a:off x="7378700" y="2997200"/>
              <a:ext cx="1041400"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t>appmgr</a:t>
              </a:r>
              <a:endParaRPr lang="en-US" sz="2400" dirty="0"/>
            </a:p>
          </p:txBody>
        </p:sp>
      </p:grpSp>
      <p:grpSp>
        <p:nvGrpSpPr>
          <p:cNvPr id="12" name="Group 11"/>
          <p:cNvGrpSpPr>
            <a:grpSpLocks/>
          </p:cNvGrpSpPr>
          <p:nvPr/>
        </p:nvGrpSpPr>
        <p:grpSpPr bwMode="auto">
          <a:xfrm>
            <a:off x="7588251" y="3352801"/>
            <a:ext cx="2844800" cy="643467"/>
            <a:chOff x="5690455" y="2387600"/>
            <a:chExt cx="2134455" cy="482600"/>
          </a:xfrm>
        </p:grpSpPr>
        <p:sp>
          <p:nvSpPr>
            <p:cNvPr id="41" name="Rounded Rectangle 40"/>
            <p:cNvSpPr/>
            <p:nvPr/>
          </p:nvSpPr>
          <p:spPr>
            <a:xfrm>
              <a:off x="5690455"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jsp-2.3</a:t>
              </a:r>
            </a:p>
          </p:txBody>
        </p:sp>
        <p:sp>
          <p:nvSpPr>
            <p:cNvPr id="42" name="Rounded Rectangle 41"/>
            <p:cNvSpPr/>
            <p:nvPr/>
          </p:nvSpPr>
          <p:spPr>
            <a:xfrm>
              <a:off x="6783093" y="2387600"/>
              <a:ext cx="1041817" cy="48260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jsf-2.3</a:t>
              </a:r>
            </a:p>
          </p:txBody>
        </p:sp>
      </p:grpSp>
      <p:sp>
        <p:nvSpPr>
          <p:cNvPr id="36" name="Rectangle 35"/>
          <p:cNvSpPr/>
          <p:nvPr/>
        </p:nvSpPr>
        <p:spPr>
          <a:xfrm>
            <a:off x="6299200" y="2095501"/>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&lt;feature&gt;servlet-4.0&lt;/feature&gt;</a:t>
            </a:r>
          </a:p>
        </p:txBody>
      </p:sp>
      <p:sp>
        <p:nvSpPr>
          <p:cNvPr id="40" name="Rectangle 39"/>
          <p:cNvSpPr/>
          <p:nvPr/>
        </p:nvSpPr>
        <p:spPr>
          <a:xfrm>
            <a:off x="6311901" y="2095500"/>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133" dirty="0">
                <a:solidFill>
                  <a:srgbClr val="000000"/>
                </a:solidFill>
                <a:latin typeface="Lucida Console"/>
                <a:cs typeface="Lucida Console"/>
              </a:rPr>
              <a:t>&lt;feature&gt;jsf-2.3&lt;/feature&gt;</a:t>
            </a:r>
          </a:p>
        </p:txBody>
      </p:sp>
      <p:grpSp>
        <p:nvGrpSpPr>
          <p:cNvPr id="15" name="Group 14"/>
          <p:cNvGrpSpPr/>
          <p:nvPr/>
        </p:nvGrpSpPr>
        <p:grpSpPr>
          <a:xfrm>
            <a:off x="897468" y="190500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Java EE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717" y="5254095"/>
              <a:ext cx="1108075" cy="1108075"/>
            </a:xfrm>
            <a:prstGeom prst="rect">
              <a:avLst/>
            </a:prstGeom>
          </p:spPr>
        </p:pic>
      </p:grpSp>
      <p:pic>
        <p:nvPicPr>
          <p:cNvPr id="23" name="Picture 22">
            <a:extLst>
              <a:ext uri="{FF2B5EF4-FFF2-40B4-BE49-F238E27FC236}">
                <a16:creationId xmlns:a16="http://schemas.microsoft.com/office/drawing/2014/main" id="{B42D6CEF-2F11-4D43-B250-636C84A06A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17810" y="5259251"/>
            <a:ext cx="1504802" cy="1102920"/>
          </a:xfrm>
          <a:prstGeom prst="rect">
            <a:avLst/>
          </a:prstGeom>
        </p:spPr>
      </p:pic>
      <p:sp>
        <p:nvSpPr>
          <p:cNvPr id="16" name="Content Placeholder 15">
            <a:extLst>
              <a:ext uri="{FF2B5EF4-FFF2-40B4-BE49-F238E27FC236}">
                <a16:creationId xmlns:a16="http://schemas.microsoft.com/office/drawing/2014/main" id="{2B40E51A-E7A6-D64F-A610-6A9C150F03B6}"/>
              </a:ext>
            </a:extLst>
          </p:cNvPr>
          <p:cNvSpPr>
            <a:spLocks noGrp="1"/>
          </p:cNvSpPr>
          <p:nvPr>
            <p:ph idx="1"/>
          </p:nvPr>
        </p:nvSpPr>
        <p:spPr>
          <a:xfrm>
            <a:off x="643466" y="1319936"/>
            <a:ext cx="10972800" cy="517334"/>
          </a:xfrm>
        </p:spPr>
        <p:txBody>
          <a:bodyPr/>
          <a:lstStyle/>
          <a:p>
            <a:r>
              <a:rPr lang="en-US" altLang="en-US" sz="2400" dirty="0">
                <a:ea typeface="ＭＳ Ｐゴシック" charset="-128"/>
              </a:rPr>
              <a:t>You control which features are loaded into each server instance</a:t>
            </a:r>
          </a:p>
          <a:p>
            <a:endParaRPr lang="en-US" dirty="0"/>
          </a:p>
        </p:txBody>
      </p:sp>
    </p:spTree>
    <p:extLst>
      <p:ext uri="{BB962C8B-B14F-4D97-AF65-F5344CB8AC3E}">
        <p14:creationId xmlns:p14="http://schemas.microsoft.com/office/powerpoint/2010/main" val="1494274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2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nodeType="afterGroup">
                            <p:stCondLst>
                              <p:cond delay="500"/>
                            </p:stCondLst>
                            <p:childTnLst>
                              <p:par>
                                <p:cTn id="30" presetID="9"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5" grpId="0" animBg="1"/>
      <p:bldP spid="36"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57840-DE6C-F444-BEE0-E79021708978}"/>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754624" cy="4416551"/>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Zero migration for apps</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endParaRPr lang="en-US" altLang="en-US" sz="2800" dirty="0">
              <a:ea typeface="ＭＳ Ｐゴシック" charset="-128"/>
            </a:endParaRP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12,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p:txBody>
      </p:sp>
      <p:pic>
        <p:nvPicPr>
          <p:cNvPr id="5" name="Picture 4">
            <a:extLst>
              <a:ext uri="{FF2B5EF4-FFF2-40B4-BE49-F238E27FC236}">
                <a16:creationId xmlns:a16="http://schemas.microsoft.com/office/drawing/2014/main" id="{8700F783-AEFC-3F48-B0B3-9E83ACBAA2AB}"/>
              </a:ext>
            </a:extLst>
          </p:cNvPr>
          <p:cNvPicPr>
            <a:picLocks noChangeAspect="1"/>
          </p:cNvPicPr>
          <p:nvPr/>
        </p:nvPicPr>
        <p:blipFill>
          <a:blip r:embed="rId2"/>
          <a:stretch>
            <a:fillRect/>
          </a:stretch>
        </p:blipFill>
        <p:spPr>
          <a:xfrm flipH="1">
            <a:off x="7784602" y="1778508"/>
            <a:ext cx="2207871" cy="3694176"/>
          </a:xfrm>
          <a:prstGeom prst="rect">
            <a:avLst/>
          </a:prstGeom>
        </p:spPr>
      </p:pic>
    </p:spTree>
    <p:extLst>
      <p:ext uri="{BB962C8B-B14F-4D97-AF65-F5344CB8AC3E}">
        <p14:creationId xmlns:p14="http://schemas.microsoft.com/office/powerpoint/2010/main" val="70569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pic>
        <p:nvPicPr>
          <p:cNvPr id="91" name="Picture 90">
            <a:extLst>
              <a:ext uri="{FF2B5EF4-FFF2-40B4-BE49-F238E27FC236}">
                <a16:creationId xmlns:a16="http://schemas.microsoft.com/office/drawing/2014/main" id="{33F4C815-2BD2-EE49-955F-A51550A2C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2609337"/>
            <a:ext cx="205295" cy="205295"/>
          </a:xfrm>
          <a:prstGeom prst="rect">
            <a:avLst/>
          </a:prstGeom>
        </p:spPr>
      </p:pic>
      <p:pic>
        <p:nvPicPr>
          <p:cNvPr id="93" name="Picture 92">
            <a:extLst>
              <a:ext uri="{FF2B5EF4-FFF2-40B4-BE49-F238E27FC236}">
                <a16:creationId xmlns:a16="http://schemas.microsoft.com/office/drawing/2014/main" id="{5DD9BD5F-98AD-D449-BA51-0E8A13673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4663009"/>
            <a:ext cx="205295" cy="205295"/>
          </a:xfrm>
          <a:prstGeom prst="rect">
            <a:avLst/>
          </a:prstGeom>
        </p:spPr>
      </p:pic>
    </p:spTree>
    <p:extLst>
      <p:ext uri="{BB962C8B-B14F-4D97-AF65-F5344CB8AC3E}">
        <p14:creationId xmlns:p14="http://schemas.microsoft.com/office/powerpoint/2010/main" val="589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E8F2ADBB-DF75-854A-A35A-E3BBD6E09D75}"/>
              </a:ext>
            </a:extLst>
          </p:cNvPr>
          <p:cNvSpPr/>
          <p:nvPr/>
        </p:nvSpPr>
        <p:spPr>
          <a:xfrm>
            <a:off x="4934404" y="3018179"/>
            <a:ext cx="6995485" cy="2220707"/>
          </a:xfrm>
          <a:prstGeom prst="wedgeRoundRectCallout">
            <a:avLst>
              <a:gd name="adj1" fmla="val -58205"/>
              <a:gd name="adj2" fmla="val 68729"/>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dirty="0">
              <a:solidFill>
                <a:prstClr val="white"/>
              </a:solidFill>
              <a:latin typeface="Arial"/>
            </a:endParaRPr>
          </a:p>
        </p:txBody>
      </p:sp>
      <p:sp>
        <p:nvSpPr>
          <p:cNvPr id="93" name="Rounded Rectangular Callout 92">
            <a:extLst>
              <a:ext uri="{FF2B5EF4-FFF2-40B4-BE49-F238E27FC236}">
                <a16:creationId xmlns:a16="http://schemas.microsoft.com/office/drawing/2014/main" id="{38A2E2A3-B994-6C43-BBB1-83A0603B0DAD}"/>
              </a:ext>
            </a:extLst>
          </p:cNvPr>
          <p:cNvSpPr/>
          <p:nvPr/>
        </p:nvSpPr>
        <p:spPr>
          <a:xfrm>
            <a:off x="4939327" y="927437"/>
            <a:ext cx="6997808" cy="1966988"/>
          </a:xfrm>
          <a:prstGeom prst="wedgeRoundRectCallout">
            <a:avLst>
              <a:gd name="adj1" fmla="val -75315"/>
              <a:gd name="adj2" fmla="val 68608"/>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4" name="Table 93">
            <a:extLst>
              <a:ext uri="{FF2B5EF4-FFF2-40B4-BE49-F238E27FC236}">
                <a16:creationId xmlns:a16="http://schemas.microsoft.com/office/drawing/2014/main" id="{AECE8A72-5BEF-7948-B9C8-34EC89060554}"/>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rgbClr val="B0DDFF"/>
                    </a:solidFill>
                  </a:tcPr>
                </a:tc>
                <a:tc>
                  <a:txBody>
                    <a:bodyPr/>
                    <a:lstStyle/>
                    <a:p>
                      <a:r>
                        <a:rPr lang="en-US" sz="1300" dirty="0"/>
                        <a:t>managedBeans-1.0</a:t>
                      </a:r>
                    </a:p>
                  </a:txBody>
                  <a:tcPr marL="121920" marR="121920" marT="60960" marB="60960">
                    <a:solidFill>
                      <a:srgbClr val="B0DDFF"/>
                    </a:solidFill>
                  </a:tcPr>
                </a:tc>
                <a:extLst>
                  <a:ext uri="{0D108BD9-81ED-4DB2-BD59-A6C34878D82A}">
                    <a16:rowId xmlns:a16="http://schemas.microsoft.com/office/drawing/2014/main" val="10000"/>
                  </a:ext>
                </a:extLst>
              </a:tr>
              <a:tr h="325120">
                <a:tc>
                  <a:txBody>
                    <a:bodyPr/>
                    <a:lstStyle/>
                    <a:p>
                      <a:r>
                        <a:rPr lang="en-US" sz="1300" dirty="0"/>
                        <a:t>appSecurityClient-1.0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rgbClr val="B0DDFF"/>
                    </a:solidFill>
                  </a:tcPr>
                </a:tc>
                <a:extLst>
                  <a:ext uri="{0D108BD9-81ED-4DB2-BD59-A6C34878D82A}">
                    <a16:rowId xmlns:a16="http://schemas.microsoft.com/office/drawing/2014/main" val="10001"/>
                  </a:ext>
                </a:extLst>
              </a:tr>
              <a:tr h="325120">
                <a:tc>
                  <a:txBody>
                    <a:bodyPr/>
                    <a:lstStyle/>
                    <a:p>
                      <a:r>
                        <a:rPr lang="en-US" sz="1300" dirty="0"/>
                        <a:t>batch-1.0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rgbClr val="B0DDFF"/>
                    </a:solidFill>
                  </a:tcPr>
                </a:tc>
                <a:extLst>
                  <a:ext uri="{0D108BD9-81ED-4DB2-BD59-A6C34878D82A}">
                    <a16:rowId xmlns:a16="http://schemas.microsoft.com/office/drawing/2014/main" val="10002"/>
                  </a:ext>
                </a:extLst>
              </a:tr>
              <a:tr h="325120">
                <a:tc>
                  <a:txBody>
                    <a:bodyPr/>
                    <a:lstStyle/>
                    <a:p>
                      <a:r>
                        <a:rPr lang="en-US" sz="1300" dirty="0"/>
                        <a:t>concurrent-1.0</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rgbClr val="B0DDFF"/>
                    </a:solidFill>
                  </a:tcPr>
                </a:tc>
                <a:tc>
                  <a:txBody>
                    <a:bodyPr/>
                    <a:lstStyle/>
                    <a:p>
                      <a:r>
                        <a:rPr lang="en-US" sz="1300" dirty="0"/>
                        <a:t>jca-1.7</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webProfile-8.0</a:t>
                      </a:r>
                    </a:p>
                  </a:txBody>
                  <a:tcPr marL="121920" marR="121920" marT="60960" marB="60960">
                    <a:solidFill>
                      <a:srgbClr val="B0DDFF"/>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javaMail-1.6</a:t>
                      </a:r>
                    </a:p>
                  </a:txBody>
                  <a:tcPr marL="121920" marR="121920" marT="60960" marB="60960">
                    <a:solidFill>
                      <a:srgbClr val="B0DD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rgbClr val="B0DDFF"/>
                    </a:solidFill>
                  </a:tcPr>
                </a:tc>
                <a:tc>
                  <a:txBody>
                    <a:bodyPr/>
                    <a:lstStyle/>
                    <a:p>
                      <a:r>
                        <a:rPr lang="en-US" sz="1300" dirty="0"/>
                        <a:t>wmqJmsClient-2.0</a:t>
                      </a:r>
                    </a:p>
                  </a:txBody>
                  <a:tcPr marL="121920" marR="121920" marT="60960" marB="60960">
                    <a:solidFill>
                      <a:srgbClr val="B0DDFF"/>
                    </a:solidFill>
                  </a:tcPr>
                </a:tc>
                <a:extLst>
                  <a:ext uri="{0D108BD9-81ED-4DB2-BD59-A6C34878D82A}">
                    <a16:rowId xmlns:a16="http://schemas.microsoft.com/office/drawing/2014/main" val="10004"/>
                  </a:ext>
                </a:extLst>
              </a:tr>
            </a:tbl>
          </a:graphicData>
        </a:graphic>
      </p:graphicFrame>
      <p:sp>
        <p:nvSpPr>
          <p:cNvPr id="95" name="Rounded Rectangular Callout 94">
            <a:extLst>
              <a:ext uri="{FF2B5EF4-FFF2-40B4-BE49-F238E27FC236}">
                <a16:creationId xmlns:a16="http://schemas.microsoft.com/office/drawing/2014/main" id="{D63515E4-D27D-D74C-ABCC-BE60ED81F8A8}"/>
              </a:ext>
            </a:extLst>
          </p:cNvPr>
          <p:cNvSpPr/>
          <p:nvPr/>
        </p:nvSpPr>
        <p:spPr>
          <a:xfrm>
            <a:off x="4934404" y="5361701"/>
            <a:ext cx="6995485" cy="1367169"/>
          </a:xfrm>
          <a:prstGeom prst="wedgeRoundRectCallout">
            <a:avLst>
              <a:gd name="adj1" fmla="val -74568"/>
              <a:gd name="adj2" fmla="val 36606"/>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6" name="Table 95">
            <a:extLst>
              <a:ext uri="{FF2B5EF4-FFF2-40B4-BE49-F238E27FC236}">
                <a16:creationId xmlns:a16="http://schemas.microsoft.com/office/drawing/2014/main" id="{62873CE0-D24D-984D-AE9D-05E92D04D87C}"/>
              </a:ext>
            </a:extLst>
          </p:cNvPr>
          <p:cNvGraphicFramePr>
            <a:graphicFrameLocks noGrp="1"/>
          </p:cNvGraphicFramePr>
          <p:nvPr/>
        </p:nvGraphicFramePr>
        <p:xfrm>
          <a:off x="5089789" y="5512905"/>
          <a:ext cx="6713480" cy="1048275"/>
        </p:xfrm>
        <a:graphic>
          <a:graphicData uri="http://schemas.openxmlformats.org/drawingml/2006/table">
            <a:tbl>
              <a:tblPr firstRow="1" bandRow="1">
                <a:tableStyleId>{2D5ABB26-0587-4C30-8999-92F81FD0307C}</a:tableStyleId>
              </a:tblPr>
              <a:tblGrid>
                <a:gridCol w="1084292">
                  <a:extLst>
                    <a:ext uri="{9D8B030D-6E8A-4147-A177-3AD203B41FA5}">
                      <a16:colId xmlns:a16="http://schemas.microsoft.com/office/drawing/2014/main" val="20000"/>
                    </a:ext>
                  </a:extLst>
                </a:gridCol>
                <a:gridCol w="2124880">
                  <a:extLst>
                    <a:ext uri="{9D8B030D-6E8A-4147-A177-3AD203B41FA5}">
                      <a16:colId xmlns:a16="http://schemas.microsoft.com/office/drawing/2014/main" val="20001"/>
                    </a:ext>
                  </a:extLst>
                </a:gridCol>
                <a:gridCol w="1632152">
                  <a:extLst>
                    <a:ext uri="{9D8B030D-6E8A-4147-A177-3AD203B41FA5}">
                      <a16:colId xmlns:a16="http://schemas.microsoft.com/office/drawing/2014/main" val="20002"/>
                    </a:ext>
                  </a:extLst>
                </a:gridCol>
                <a:gridCol w="1872156">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graphicFrame>
        <p:nvGraphicFramePr>
          <p:cNvPr id="114" name="Table 113">
            <a:extLst>
              <a:ext uri="{FF2B5EF4-FFF2-40B4-BE49-F238E27FC236}">
                <a16:creationId xmlns:a16="http://schemas.microsoft.com/office/drawing/2014/main" id="{20172676-FD22-234F-8BFB-2DFB0D291D52}"/>
              </a:ext>
            </a:extLst>
          </p:cNvPr>
          <p:cNvGraphicFramePr>
            <a:graphicFrameLocks noGrp="1"/>
          </p:cNvGraphicFramePr>
          <p:nvPr/>
        </p:nvGraphicFramePr>
        <p:xfrm>
          <a:off x="5147043" y="3131472"/>
          <a:ext cx="6656227" cy="1950720"/>
        </p:xfrm>
        <a:graphic>
          <a:graphicData uri="http://schemas.openxmlformats.org/drawingml/2006/table">
            <a:tbl>
              <a:tblPr firstRow="1" bandRow="1">
                <a:tableStyleId>{2D5ABB26-0587-4C30-8999-92F81FD0307C}</a:tableStyleId>
              </a:tblPr>
              <a:tblGrid>
                <a:gridCol w="1744824">
                  <a:extLst>
                    <a:ext uri="{9D8B030D-6E8A-4147-A177-3AD203B41FA5}">
                      <a16:colId xmlns:a16="http://schemas.microsoft.com/office/drawing/2014/main" val="20000"/>
                    </a:ext>
                  </a:extLst>
                </a:gridCol>
                <a:gridCol w="1533949">
                  <a:extLst>
                    <a:ext uri="{9D8B030D-6E8A-4147-A177-3AD203B41FA5}">
                      <a16:colId xmlns:a16="http://schemas.microsoft.com/office/drawing/2014/main" val="211009356"/>
                    </a:ext>
                  </a:extLst>
                </a:gridCol>
                <a:gridCol w="1869651">
                  <a:extLst>
                    <a:ext uri="{9D8B030D-6E8A-4147-A177-3AD203B41FA5}">
                      <a16:colId xmlns:a16="http://schemas.microsoft.com/office/drawing/2014/main" val="3896800395"/>
                    </a:ext>
                  </a:extLst>
                </a:gridCol>
                <a:gridCol w="1507803">
                  <a:extLst>
                    <a:ext uri="{9D8B030D-6E8A-4147-A177-3AD203B41FA5}">
                      <a16:colId xmlns:a16="http://schemas.microsoft.com/office/drawing/2014/main" val="1925059664"/>
                    </a:ext>
                  </a:extLst>
                </a:gridCol>
              </a:tblGrid>
              <a:tr h="325120">
                <a:tc>
                  <a:txBody>
                    <a:bodyPr/>
                    <a:lstStyle/>
                    <a:p>
                      <a:r>
                        <a:rPr lang="en-US" sz="1300" dirty="0"/>
                        <a:t>appSecurity-3.0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jsonp-1.1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beanValidation-2.0</a:t>
                      </a:r>
                    </a:p>
                  </a:txBody>
                  <a:tcPr marL="121920" marR="121920" marT="60960" marB="60960">
                    <a:solidFill>
                      <a:srgbClr val="E5F4FF"/>
                    </a:solidFill>
                  </a:tcPr>
                </a:tc>
                <a:tc>
                  <a:txBody>
                    <a:bodyPr/>
                    <a:lstStyle/>
                    <a:p>
                      <a:r>
                        <a:rPr lang="en-US" sz="1300" dirty="0"/>
                        <a:t>jaxrsClient-2.1</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jsf-2.3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cdi-2.0</a:t>
                      </a:r>
                    </a:p>
                  </a:txBody>
                  <a:tcPr marL="121920" marR="121920" marT="60960" marB="60960">
                    <a:solidFill>
                      <a:srgbClr val="E5F4FF"/>
                    </a:solidFill>
                  </a:tcPr>
                </a:tc>
                <a:tc>
                  <a:txBody>
                    <a:bodyPr/>
                    <a:lstStyle/>
                    <a:p>
                      <a:r>
                        <a:rPr lang="en-US" sz="1300" dirty="0"/>
                        <a:t>jdbc-4.2</a:t>
                      </a:r>
                    </a:p>
                  </a:txBody>
                  <a:tcPr marL="121920" marR="121920" marT="60960" marB="60960">
                    <a:solidFill>
                      <a:srgbClr val="E5F4FF"/>
                    </a:solidFill>
                  </a:tcPr>
                </a:tc>
                <a:tc>
                  <a:txBody>
                    <a:bodyPr/>
                    <a:lstStyle/>
                    <a:p>
                      <a:r>
                        <a:rPr lang="en-US" sz="1300" dirty="0"/>
                        <a:t>jsp-2.3</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rgbClr val="E5F4FF"/>
                    </a:solidFill>
                  </a:tcPr>
                </a:tc>
                <a:tc>
                  <a:txBody>
                    <a:bodyPr/>
                    <a:lstStyle/>
                    <a:p>
                      <a:r>
                        <a:rPr lang="en-US" sz="1300" dirty="0"/>
                        <a:t>jndi-1.0</a:t>
                      </a:r>
                    </a:p>
                  </a:txBody>
                  <a:tcPr marL="121920" marR="121920" marT="60960" marB="60960">
                    <a:solidFill>
                      <a:srgbClr val="E5F4FF"/>
                    </a:solidFill>
                  </a:tcPr>
                </a:tc>
                <a:tc>
                  <a:txBody>
                    <a:bodyPr/>
                    <a:lstStyle/>
                    <a:p>
                      <a:r>
                        <a:rPr lang="en-US" sz="1300" dirty="0"/>
                        <a:t>managedBeans-1.0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rgbClr val="E5F4FF"/>
                    </a:solidFill>
                  </a:tcPr>
                </a:tc>
                <a:tc>
                  <a:txBody>
                    <a:bodyPr/>
                    <a:lstStyle/>
                    <a:p>
                      <a:r>
                        <a:rPr lang="en-US" sz="1300" dirty="0"/>
                        <a:t>jpa-2.2</a:t>
                      </a:r>
                    </a:p>
                  </a:txBody>
                  <a:tcPr marL="121920" marR="121920" marT="60960" marB="60960">
                    <a:solidFill>
                      <a:srgbClr val="E5F4FF"/>
                    </a:solidFill>
                  </a:tcPr>
                </a:tc>
                <a:tc>
                  <a:txBody>
                    <a:bodyPr/>
                    <a:lstStyle/>
                    <a:p>
                      <a:r>
                        <a:rPr lang="en-US" sz="1300" dirty="0"/>
                        <a:t>servlet-4.0</a:t>
                      </a:r>
                    </a:p>
                  </a:txBody>
                  <a:tcPr marL="121920" marR="121920" marT="60960" marB="60960">
                    <a:solidFill>
                      <a:srgbClr val="E5F4FF"/>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rgbClr val="E5F4FF"/>
                    </a:solidFill>
                  </a:tcPr>
                </a:tc>
                <a:tc>
                  <a:txBody>
                    <a:bodyPr/>
                    <a:lstStyle/>
                    <a:p>
                      <a:r>
                        <a:rPr lang="en-US" sz="1300" dirty="0"/>
                        <a:t>jsonb-1.0</a:t>
                      </a:r>
                    </a:p>
                  </a:txBody>
                  <a:tcPr marL="121920" marR="121920" marT="60960" marB="60960">
                    <a:solidFill>
                      <a:srgbClr val="E5F4FF"/>
                    </a:solidFill>
                  </a:tcPr>
                </a:tc>
                <a:tc>
                  <a:txBody>
                    <a:bodyPr/>
                    <a:lstStyle/>
                    <a:p>
                      <a:r>
                        <a:rPr lang="en-US" sz="1300" dirty="0"/>
                        <a:t>ssl-1.0</a:t>
                      </a:r>
                    </a:p>
                  </a:txBody>
                  <a:tcPr marL="121920" marR="121920" marT="60960" marB="60960">
                    <a:solidFill>
                      <a:srgbClr val="E5F4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196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Periodic Table of Liberty (20.0.0.3)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7" name="Rectangle 6"/>
            <p:cNvSpPr/>
            <p:nvPr/>
          </p:nvSpPr>
          <p:spPr>
            <a:xfrm>
              <a:off x="1079770" y="1265033"/>
              <a:ext cx="7867647" cy="438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sp>
          <p:nvSpPr>
            <p:cNvPr id="6" name="Round Same Side Corner Rectangle 5"/>
            <p:cNvSpPr/>
            <p:nvPr/>
          </p:nvSpPr>
          <p:spPr>
            <a:xfrm>
              <a:off x="1079770" y="818093"/>
              <a:ext cx="7867647" cy="446769"/>
            </a:xfrm>
            <a:prstGeom prst="round2Same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chemeClr val="accent6">
                        <a:lumMod val="50000"/>
                      </a:schemeClr>
                    </a:solidFill>
                  </a:tcPr>
                </a:tc>
                <a:tc>
                  <a:txBody>
                    <a:bodyPr/>
                    <a:lstStyle/>
                    <a:p>
                      <a:r>
                        <a:rPr lang="en-US" sz="1100" dirty="0">
                          <a:solidFill>
                            <a:schemeClr val="bg1"/>
                          </a:solidFill>
                        </a:rPr>
                        <a:t>batchSMFLogging-1.0</a:t>
                      </a:r>
                    </a:p>
                  </a:txBody>
                  <a:tcPr marL="121920" marR="121920" marT="60960" marB="60960">
                    <a:solidFill>
                      <a:schemeClr val="accent6">
                        <a:lumMod val="50000"/>
                      </a:schemeClr>
                    </a:solidFill>
                  </a:tcPr>
                </a:tc>
                <a:tc>
                  <a:txBody>
                    <a:bodyPr/>
                    <a:lstStyle/>
                    <a:p>
                      <a:r>
                        <a:rPr lang="en-US" sz="1100" dirty="0">
                          <a:solidFill>
                            <a:schemeClr val="bg1"/>
                          </a:solidFill>
                        </a:rPr>
                        <a:t>zosLocalAdapters-1.0</a:t>
                      </a:r>
                    </a:p>
                  </a:txBody>
                  <a:tcPr marL="121920" marR="121920" marT="60960" marB="60960">
                    <a:solidFill>
                      <a:schemeClr val="accent6">
                        <a:lumMod val="5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dash"/>
                      <a:round/>
                      <a:headEnd type="none" w="med" len="med"/>
                      <a:tailEnd type="none" w="med" len="med"/>
                    </a:lnR>
                    <a:solidFill>
                      <a:schemeClr val="accent6">
                        <a:lumMod val="50000"/>
                      </a:schemeClr>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chemeClr val="accent6">
                        <a:lumMod val="50000"/>
                      </a:schemeClr>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chemeClr val="accent6">
                        <a:lumMod val="75000"/>
                      </a:schemeClr>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75000"/>
                      </a:schemeClr>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chemeClr val="accent6">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chemeClr val="accent6">
                        <a:lumMod val="75000"/>
                      </a:schemeClr>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chemeClr val="accent6">
                        <a:lumMod val="60000"/>
                        <a:lumOff val="40000"/>
                      </a:schemeClr>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F9B8A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chemeClr val="accent6">
                        <a:lumMod val="60000"/>
                        <a:lumOff val="40000"/>
                      </a:schemeClr>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chemeClr val="accent6">
                        <a:lumMod val="60000"/>
                        <a:lumOff val="40000"/>
                      </a:schemeClr>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lnB w="28575" cap="flat" cmpd="sng" algn="ctr">
                      <a:solidFill>
                        <a:schemeClr val="tx1"/>
                      </a:solidFill>
                      <a:prstDash val="dash"/>
                      <a:round/>
                      <a:headEnd type="none" w="med" len="med"/>
                      <a:tailEnd type="none" w="med" len="med"/>
                    </a:lnB>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E5F4FF"/>
                    </a:solidFill>
                  </a:tcPr>
                </a:tc>
                <a:tc>
                  <a:txBody>
                    <a:bodyPr/>
                    <a:lstStyle/>
                    <a:p>
                      <a:r>
                        <a:rPr lang="en-US" sz="1100" dirty="0"/>
                        <a:t>constrainedDelegation-1.0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E5F4F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4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mpReactiveMessaging-1.0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E92D8"/>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4FF"/>
                    </a:solidFill>
                  </a:tcPr>
                </a:tc>
                <a:tc>
                  <a:txBody>
                    <a:bodyPr/>
                    <a:lstStyle/>
                    <a:p>
                      <a:r>
                        <a:rPr lang="en-US" sz="1100" dirty="0"/>
                        <a:t>federatedRepository-1.0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lgDash"/>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4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mpReactiveStreams-1.0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0"/>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jwtSso-1.0</a:t>
                      </a:r>
                    </a:p>
                  </a:txBody>
                  <a:tcPr marL="121920" marR="121920" marT="60960" marB="60960">
                    <a:lnL w="28575" cap="flat" cmpd="sng" algn="ctr">
                      <a:solidFill>
                        <a:schemeClr val="tx1"/>
                      </a:solidFill>
                      <a:prstDash val="dash"/>
                      <a:round/>
                      <a:headEnd type="none" w="med" len="med"/>
                      <a:tailEnd type="none" w="med" len="med"/>
                    </a:lnL>
                    <a:lnB w="28575" cap="flat" cmpd="sng" algn="ctr">
                      <a:solidFill>
                        <a:schemeClr val="tx1"/>
                      </a:solidFill>
                      <a:prstDash val="dash"/>
                      <a:round/>
                      <a:headEnd type="none" w="med" len="med"/>
                      <a:tailEnd type="none" w="med" len="med"/>
                    </a:lnB>
                    <a:solidFill>
                      <a:srgbClr val="E5F4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lnB w="12700" cap="flat" cmpd="sng" algn="ctr">
                      <a:noFill/>
                      <a:prstDash val="lgDash"/>
                      <a:round/>
                      <a:headEnd type="none" w="med" len="med"/>
                      <a:tailEnd type="none" w="med" len="med"/>
                    </a:lnB>
                    <a:solidFill>
                      <a:srgbClr val="E5F4FF"/>
                    </a:solidFill>
                  </a:tcPr>
                </a:tc>
                <a:tc>
                  <a:txBody>
                    <a:bodyPr/>
                    <a:lstStyle/>
                    <a:p>
                      <a:r>
                        <a:rPr lang="en-US" sz="1100" dirty="0"/>
                        <a:t>openidConnectClient-1.0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4FF"/>
                    </a:solidFill>
                  </a:tcPr>
                </a:tc>
                <a:tc>
                  <a:txBody>
                    <a:bodyPr/>
                    <a:lstStyle/>
                    <a:p>
                      <a:r>
                        <a:rPr lang="en-US" sz="1100" dirty="0"/>
                        <a:t>springBoot-2.0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dash"/>
                      <a:round/>
                      <a:headEnd type="none" w="med" len="med"/>
                      <a:tailEnd type="none" w="med" len="med"/>
                    </a:lnR>
                    <a:lnT w="12700" cap="flat" cmpd="sng" algn="ctr">
                      <a:noFill/>
                      <a:prstDash val="lgDash"/>
                      <a:round/>
                      <a:headEnd type="none" w="med" len="med"/>
                      <a:tailEnd type="none" w="med" len="med"/>
                    </a:lnT>
                    <a:solidFill>
                      <a:srgbClr val="E5F4FF"/>
                    </a:solidFill>
                  </a:tcPr>
                </a:tc>
                <a:tc>
                  <a:txBody>
                    <a:bodyPr/>
                    <a:lstStyle/>
                    <a:p>
                      <a:r>
                        <a:rPr lang="en-US" sz="1100" dirty="0"/>
                        <a:t>openidConnectServer-1.0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samlWeb-2.0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scim-1.0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socialLogin-1.0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4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spnego-1.0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solidFill>
                      <a:srgbClr val="E5F4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microProfile-3.2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F9B8A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4FF"/>
                    </a:solidFill>
                  </a:tcPr>
                </a:tc>
                <a:tc>
                  <a:txBody>
                    <a:bodyPr/>
                    <a:lstStyle/>
                    <a:p>
                      <a:endParaRPr lang="en-US" sz="1100" dirty="0"/>
                    </a:p>
                  </a:txBody>
                  <a:tcPr marL="121920" marR="121920" marT="60960" marB="60960">
                    <a:lnR w="28575" cap="flat" cmpd="sng" algn="ctr">
                      <a:solidFill>
                        <a:schemeClr val="tx1"/>
                      </a:solidFill>
                      <a:prstDash val="dash"/>
                      <a:round/>
                      <a:headEnd type="none" w="med" len="med"/>
                      <a:tailEnd type="none" w="med" len="med"/>
                    </a:lnR>
                    <a:solidFill>
                      <a:srgbClr val="E5F4FF"/>
                    </a:solidFill>
                  </a:tcPr>
                </a:tc>
                <a:tc>
                  <a:txBody>
                    <a:bodyPr/>
                    <a:lstStyle/>
                    <a:p>
                      <a:r>
                        <a:rPr lang="en-US" sz="1100" dirty="0"/>
                        <a:t>transportSecurity-1.0</a:t>
                      </a:r>
                    </a:p>
                  </a:txBody>
                  <a:tcPr marL="121920" marR="121920" marT="60960" marB="60960">
                    <a:lnL w="28575" cap="flat" cmpd="sng" algn="ctr">
                      <a:solidFill>
                        <a:schemeClr val="tx1"/>
                      </a:solidFill>
                      <a:prstDash val="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4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chemeClr val="accent6">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err="1">
                  <a:solidFill>
                    <a:srgbClr val="FFFFFF"/>
                  </a:solidFill>
                  <a:latin typeface="Arial"/>
                </a:rPr>
                <a:t>zOS</a:t>
              </a:r>
              <a:endParaRPr lang="en-US" sz="1867" dirty="0">
                <a:solidFill>
                  <a:srgbClr val="FFFFFF"/>
                </a:solidFill>
                <a:latin typeface="Arial"/>
              </a:endParaRPr>
            </a:p>
          </p:txBody>
        </p:sp>
        <p:sp>
          <p:nvSpPr>
            <p:cNvPr id="9" name="Rounded Rectangle 8"/>
            <p:cNvSpPr/>
            <p:nvPr/>
          </p:nvSpPr>
          <p:spPr>
            <a:xfrm>
              <a:off x="93712" y="2133328"/>
              <a:ext cx="749808" cy="310896"/>
            </a:xfrm>
            <a:prstGeom prst="roundRect">
              <a:avLst/>
            </a:prstGeom>
            <a:solidFill>
              <a:schemeClr val="accent6">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srgbClr val="FFFFFF"/>
                  </a:solidFill>
                  <a:latin typeface="Arial"/>
                </a:rPr>
                <a:t>ND</a:t>
              </a:r>
            </a:p>
          </p:txBody>
        </p:sp>
        <p:sp>
          <p:nvSpPr>
            <p:cNvPr id="10" name="Rounded Rectangle 9"/>
            <p:cNvSpPr/>
            <p:nvPr/>
          </p:nvSpPr>
          <p:spPr>
            <a:xfrm>
              <a:off x="93060" y="3016312"/>
              <a:ext cx="749808" cy="310896"/>
            </a:xfrm>
            <a:prstGeom prst="roundRect">
              <a:avLst/>
            </a:prstGeom>
            <a:solidFill>
              <a:schemeClr val="accent6">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Core</a:t>
              </a:r>
            </a:p>
          </p:txBody>
        </p:sp>
        <p:sp>
          <p:nvSpPr>
            <p:cNvPr id="11" name="Rounded Rectangle 10"/>
            <p:cNvSpPr/>
            <p:nvPr/>
          </p:nvSpPr>
          <p:spPr>
            <a:xfrm>
              <a:off x="93060" y="2565755"/>
              <a:ext cx="749808" cy="310896"/>
            </a:xfrm>
            <a:prstGeom prst="roundRect">
              <a:avLst/>
            </a:prstGeom>
            <a:solidFill>
              <a:schemeClr val="accent6">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867" dirty="0">
                  <a:solidFill>
                    <a:prstClr val="black"/>
                  </a:solidFill>
                  <a:latin typeface="Arial"/>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333">
                  <a:solidFill>
                    <a:prstClr val="black"/>
                  </a:solidFill>
                  <a:latin typeface="Arial"/>
                </a:rPr>
                <a:t>Open Liberty </a:t>
              </a:r>
              <a:endParaRPr lang="en-US" sz="1333">
                <a:solidFill>
                  <a:srgbClr val="00B050"/>
                </a:solidFill>
                <a:latin typeface="Aria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dirty="0">
                  <a:solidFill>
                    <a:prstClr val="black"/>
                  </a:solidFill>
                  <a:latin typeface="Arial"/>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Security</a:t>
              </a:r>
              <a:endParaRPr lang="en-US" sz="1467" dirty="0">
                <a:solidFill>
                  <a:prstClr val="black"/>
                </a:solidFill>
                <a:latin typeface="Arial"/>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467">
                  <a:solidFill>
                    <a:prstClr val="black"/>
                  </a:solidFill>
                  <a:latin typeface="Arial"/>
                </a:rPr>
                <a:t>Operations</a:t>
              </a:r>
              <a:endParaRPr lang="en-US" sz="1467" dirty="0">
                <a:solidFill>
                  <a:prstClr val="black"/>
                </a:solidFill>
                <a:latin typeface="Arial"/>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4Q19</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1Q20</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2Q19</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0" fontAlgn="base" hangingPunct="0">
                <a:spcBef>
                  <a:spcPct val="0"/>
                </a:spcBef>
                <a:spcAft>
                  <a:spcPct val="0"/>
                </a:spcAft>
              </a:pPr>
              <a:r>
                <a:rPr lang="en-US" sz="1600" dirty="0">
                  <a:solidFill>
                    <a:prstClr val="black"/>
                  </a:solidFill>
                  <a:latin typeface="Arial"/>
                </a:rPr>
                <a:t>New in 3Q19</a:t>
              </a:r>
            </a:p>
          </p:txBody>
        </p:sp>
      </p:grpSp>
      <p:grpSp>
        <p:nvGrpSpPr>
          <p:cNvPr id="4" name="Group 3">
            <a:extLst>
              <a:ext uri="{FF2B5EF4-FFF2-40B4-BE49-F238E27FC236}">
                <a16:creationId xmlns:a16="http://schemas.microsoft.com/office/drawing/2014/main" id="{F5D3CAA9-8A68-734D-B0B0-11E451F1B563}"/>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1735385"/>
              <a:ext cx="153971" cy="153971"/>
            </a:xfrm>
            <a:prstGeom prst="rect">
              <a:avLst/>
            </a:prstGeom>
          </p:spPr>
        </p:pic>
      </p:grpSp>
      <p:sp>
        <p:nvSpPr>
          <p:cNvPr id="91" name="Rounded Rectangular Callout 90">
            <a:extLst>
              <a:ext uri="{FF2B5EF4-FFF2-40B4-BE49-F238E27FC236}">
                <a16:creationId xmlns:a16="http://schemas.microsoft.com/office/drawing/2014/main" id="{26A41287-9B85-2744-BFFC-3441378414BB}"/>
              </a:ext>
            </a:extLst>
          </p:cNvPr>
          <p:cNvSpPr/>
          <p:nvPr/>
        </p:nvSpPr>
        <p:spPr>
          <a:xfrm>
            <a:off x="4922556" y="5374861"/>
            <a:ext cx="7007333" cy="1367169"/>
          </a:xfrm>
          <a:prstGeom prst="wedgeRoundRectCallout">
            <a:avLst>
              <a:gd name="adj1" fmla="val -74173"/>
              <a:gd name="adj2" fmla="val 39482"/>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3" name="Table 92">
            <a:extLst>
              <a:ext uri="{FF2B5EF4-FFF2-40B4-BE49-F238E27FC236}">
                <a16:creationId xmlns:a16="http://schemas.microsoft.com/office/drawing/2014/main" id="{34D0DCAA-8908-834B-9766-E0EDCB82830D}"/>
              </a:ext>
            </a:extLst>
          </p:cNvPr>
          <p:cNvGraphicFramePr>
            <a:graphicFrameLocks noGrp="1"/>
          </p:cNvGraphicFramePr>
          <p:nvPr/>
        </p:nvGraphicFramePr>
        <p:xfrm>
          <a:off x="5077941" y="5526065"/>
          <a:ext cx="6725327" cy="1048275"/>
        </p:xfrm>
        <a:graphic>
          <a:graphicData uri="http://schemas.openxmlformats.org/drawingml/2006/table">
            <a:tbl>
              <a:tblPr firstRow="1" bandRow="1">
                <a:tableStyleId>{2D5ABB26-0587-4C30-8999-92F81FD0307C}</a:tableStyleId>
              </a:tblPr>
              <a:tblGrid>
                <a:gridCol w="1086205">
                  <a:extLst>
                    <a:ext uri="{9D8B030D-6E8A-4147-A177-3AD203B41FA5}">
                      <a16:colId xmlns:a16="http://schemas.microsoft.com/office/drawing/2014/main" val="20000"/>
                    </a:ext>
                  </a:extLst>
                </a:gridCol>
                <a:gridCol w="2128629">
                  <a:extLst>
                    <a:ext uri="{9D8B030D-6E8A-4147-A177-3AD203B41FA5}">
                      <a16:colId xmlns:a16="http://schemas.microsoft.com/office/drawing/2014/main" val="20001"/>
                    </a:ext>
                  </a:extLst>
                </a:gridCol>
                <a:gridCol w="1635033">
                  <a:extLst>
                    <a:ext uri="{9D8B030D-6E8A-4147-A177-3AD203B41FA5}">
                      <a16:colId xmlns:a16="http://schemas.microsoft.com/office/drawing/2014/main" val="20002"/>
                    </a:ext>
                  </a:extLst>
                </a:gridCol>
                <a:gridCol w="1875460">
                  <a:extLst>
                    <a:ext uri="{9D8B030D-6E8A-4147-A177-3AD203B41FA5}">
                      <a16:colId xmlns:a16="http://schemas.microsoft.com/office/drawing/2014/main" val="1339686181"/>
                    </a:ext>
                  </a:extLst>
                </a:gridCol>
              </a:tblGrid>
              <a:tr h="349425">
                <a:tc>
                  <a:txBody>
                    <a:bodyPr/>
                    <a:lstStyle/>
                    <a:p>
                      <a:r>
                        <a:rPr lang="en-US" sz="1300" dirty="0"/>
                        <a:t>cdi-2.0</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jsonb-1.0</a:t>
                      </a:r>
                    </a:p>
                  </a:txBody>
                  <a:tcPr marL="121920" marR="121920" marT="60960" marB="60960">
                    <a:solidFill>
                      <a:srgbClr val="E5F4FF"/>
                    </a:solidFill>
                  </a:tcPr>
                </a:tc>
                <a:tc>
                  <a:txBody>
                    <a:bodyPr/>
                    <a:lstStyle/>
                    <a:p>
                      <a:r>
                        <a:rPr lang="en-US" sz="1300" dirty="0"/>
                        <a:t>mpMetrics-2.2</a:t>
                      </a:r>
                    </a:p>
                  </a:txBody>
                  <a:tcPr marL="121920" marR="121920" marT="60960" marB="60960">
                    <a:solidFill>
                      <a:srgbClr val="F9B8AF"/>
                    </a:solidFill>
                  </a:tcPr>
                </a:tc>
                <a:tc>
                  <a:txBody>
                    <a:bodyPr/>
                    <a:lstStyle/>
                    <a:p>
                      <a:r>
                        <a:rPr lang="en-US" sz="1300" dirty="0"/>
                        <a:t>mpOpenTracing-1.3</a:t>
                      </a:r>
                    </a:p>
                  </a:txBody>
                  <a:tcPr marL="121920" marR="121920" marT="60960" marB="60960">
                    <a:noFill/>
                  </a:tcPr>
                </a:tc>
                <a:extLst>
                  <a:ext uri="{0D108BD9-81ED-4DB2-BD59-A6C34878D82A}">
                    <a16:rowId xmlns:a16="http://schemas.microsoft.com/office/drawing/2014/main" val="10000"/>
                  </a:ext>
                </a:extLst>
              </a:tr>
              <a:tr h="349425">
                <a:tc>
                  <a:txBody>
                    <a:bodyPr/>
                    <a:lstStyle/>
                    <a:p>
                      <a:r>
                        <a:rPr lang="en-US" sz="1300" dirty="0"/>
                        <a:t>jaxrs-2.1</a:t>
                      </a:r>
                    </a:p>
                  </a:txBody>
                  <a:tcPr marL="121920" marR="121920" marT="60960" marB="60960">
                    <a:solidFill>
                      <a:srgbClr val="E5F4FF"/>
                    </a:solidFill>
                  </a:tcPr>
                </a:tc>
                <a:tc>
                  <a:txBody>
                    <a:bodyPr/>
                    <a:lstStyle/>
                    <a:p>
                      <a:r>
                        <a:rPr lang="en-US" sz="1300" dirty="0"/>
                        <a:t>mpConfig-1.3</a:t>
                      </a:r>
                    </a:p>
                  </a:txBody>
                  <a:tcPr marL="121920" marR="121920" marT="60960" marB="60960">
                    <a:solidFill>
                      <a:srgbClr val="E5F4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mpJwt-1.1</a:t>
                      </a:r>
                    </a:p>
                  </a:txBody>
                  <a:tcPr marL="121920" marR="121920" marT="60960" marB="60960">
                    <a:solidFill>
                      <a:srgbClr val="E5F4FF"/>
                    </a:solidFill>
                  </a:tcPr>
                </a:tc>
                <a:tc>
                  <a:txBody>
                    <a:bodyPr/>
                    <a:lstStyle/>
                    <a:p>
                      <a:r>
                        <a:rPr lang="en-US" sz="1300" dirty="0"/>
                        <a:t>mpRestClient-1.3</a:t>
                      </a:r>
                    </a:p>
                  </a:txBody>
                  <a:tcPr marL="121920" marR="121920" marT="60960" marB="60960">
                    <a:solidFill>
                      <a:srgbClr val="EE92D8"/>
                    </a:solidFill>
                  </a:tcPr>
                </a:tc>
                <a:extLst>
                  <a:ext uri="{0D108BD9-81ED-4DB2-BD59-A6C34878D82A}">
                    <a16:rowId xmlns:a16="http://schemas.microsoft.com/office/drawing/2014/main" val="10001"/>
                  </a:ext>
                </a:extLst>
              </a:tr>
              <a:tr h="349425">
                <a:tc>
                  <a:txBody>
                    <a:bodyPr/>
                    <a:lstStyle/>
                    <a:p>
                      <a:r>
                        <a:rPr lang="en-US" sz="1300" dirty="0"/>
                        <a:t>jsonp-1.1</a:t>
                      </a:r>
                    </a:p>
                  </a:txBody>
                  <a:tcPr marL="121920" marR="121920" marT="60960" marB="60960">
                    <a:solidFill>
                      <a:srgbClr val="E5F4FF"/>
                    </a:solidFill>
                  </a:tcPr>
                </a:tc>
                <a:tc>
                  <a:txBody>
                    <a:bodyPr/>
                    <a:lstStyle/>
                    <a:p>
                      <a:r>
                        <a:rPr lang="en-US" sz="1300" dirty="0"/>
                        <a:t>mpFaultTolerance-2.0</a:t>
                      </a:r>
                    </a:p>
                  </a:txBody>
                  <a:tcPr marL="121920" marR="121920" marT="60960" marB="60960">
                    <a:noFill/>
                  </a:tcPr>
                </a:tc>
                <a:tc>
                  <a:txBody>
                    <a:bodyPr/>
                    <a:lstStyle/>
                    <a:p>
                      <a:r>
                        <a:rPr lang="en-US" sz="1300" dirty="0"/>
                        <a:t>mpOpenAPI-1.1</a:t>
                      </a:r>
                    </a:p>
                  </a:txBody>
                  <a:tcPr marL="121920" marR="121920" marT="60960" marB="60960">
                    <a:noFill/>
                  </a:tcPr>
                </a:tc>
                <a:tc>
                  <a:txBody>
                    <a:bodyPr/>
                    <a:lstStyle/>
                    <a:p>
                      <a:r>
                        <a:rPr lang="en-US" sz="1300" dirty="0"/>
                        <a:t>mpHealth-2.1</a:t>
                      </a:r>
                    </a:p>
                  </a:txBody>
                  <a:tcPr marL="121920" marR="121920" marT="60960" marB="60960">
                    <a:solidFill>
                      <a:srgbClr val="F9B8AF"/>
                    </a:solidFill>
                  </a:tcPr>
                </a:tc>
                <a:extLst>
                  <a:ext uri="{0D108BD9-81ED-4DB2-BD59-A6C34878D82A}">
                    <a16:rowId xmlns:a16="http://schemas.microsoft.com/office/drawing/2014/main" val="10002"/>
                  </a:ext>
                </a:extLst>
              </a:tr>
            </a:tbl>
          </a:graphicData>
        </a:graphic>
      </p:graphicFrame>
      <p:sp>
        <p:nvSpPr>
          <p:cNvPr id="94" name="Rounded Rectangular Callout 93">
            <a:extLst>
              <a:ext uri="{FF2B5EF4-FFF2-40B4-BE49-F238E27FC236}">
                <a16:creationId xmlns:a16="http://schemas.microsoft.com/office/drawing/2014/main" id="{16D1232A-27F5-9541-AAC4-29990304C77B}"/>
              </a:ext>
            </a:extLst>
          </p:cNvPr>
          <p:cNvSpPr/>
          <p:nvPr/>
        </p:nvSpPr>
        <p:spPr>
          <a:xfrm>
            <a:off x="4925117" y="3031537"/>
            <a:ext cx="5286860" cy="2220707"/>
          </a:xfrm>
          <a:prstGeom prst="wedgeRoundRectCallout">
            <a:avLst>
              <a:gd name="adj1" fmla="val -60485"/>
              <a:gd name="adj2" fmla="val 54168"/>
              <a:gd name="adj3" fmla="val 16667"/>
            </a:avLst>
          </a:prstGeom>
          <a:solidFill>
            <a:schemeClr val="accent6">
              <a:lumMod val="20000"/>
              <a:lumOff val="8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95" name="Table 94">
            <a:extLst>
              <a:ext uri="{FF2B5EF4-FFF2-40B4-BE49-F238E27FC236}">
                <a16:creationId xmlns:a16="http://schemas.microsoft.com/office/drawing/2014/main" id="{3437C516-312E-6242-8E8C-0CEA708F8173}"/>
              </a:ext>
            </a:extLst>
          </p:cNvPr>
          <p:cNvGraphicFramePr>
            <a:graphicFrameLocks noGrp="1"/>
          </p:cNvGraphicFramePr>
          <p:nvPr/>
        </p:nvGraphicFramePr>
        <p:xfrm>
          <a:off x="5077942" y="3195699"/>
          <a:ext cx="4869097" cy="1950720"/>
        </p:xfrm>
        <a:graphic>
          <a:graphicData uri="http://schemas.openxmlformats.org/drawingml/2006/table">
            <a:tbl>
              <a:tblPr firstRow="1" bandRow="1">
                <a:tableStyleId>{2D5ABB26-0587-4C30-8999-92F81FD0307C}</a:tableStyleId>
              </a:tblPr>
              <a:tblGrid>
                <a:gridCol w="1713469">
                  <a:extLst>
                    <a:ext uri="{9D8B030D-6E8A-4147-A177-3AD203B41FA5}">
                      <a16:colId xmlns:a16="http://schemas.microsoft.com/office/drawing/2014/main" val="20000"/>
                    </a:ext>
                  </a:extLst>
                </a:gridCol>
                <a:gridCol w="1335820">
                  <a:extLst>
                    <a:ext uri="{9D8B030D-6E8A-4147-A177-3AD203B41FA5}">
                      <a16:colId xmlns:a16="http://schemas.microsoft.com/office/drawing/2014/main" val="20001"/>
                    </a:ext>
                  </a:extLst>
                </a:gridCol>
                <a:gridCol w="1819808">
                  <a:extLst>
                    <a:ext uri="{9D8B030D-6E8A-4147-A177-3AD203B41FA5}">
                      <a16:colId xmlns:a16="http://schemas.microsoft.com/office/drawing/2014/main" val="20002"/>
                    </a:ext>
                  </a:extLst>
                </a:gridCol>
              </a:tblGrid>
              <a:tr h="325120">
                <a:tc>
                  <a:txBody>
                    <a:bodyPr/>
                    <a:lstStyle/>
                    <a:p>
                      <a:r>
                        <a:rPr lang="en-US" sz="1300" dirty="0"/>
                        <a:t>appSecurity-2.0</a:t>
                      </a:r>
                    </a:p>
                  </a:txBody>
                  <a:tcPr marL="121920" marR="121920" marT="60960" marB="60960">
                    <a:solidFill>
                      <a:schemeClr val="accent6">
                        <a:lumMod val="20000"/>
                        <a:lumOff val="80000"/>
                      </a:schemeClr>
                    </a:solidFill>
                  </a:tcPr>
                </a:tc>
                <a:tc>
                  <a:txBody>
                    <a:bodyPr/>
                    <a:lstStyle/>
                    <a:p>
                      <a:r>
                        <a:rPr lang="en-US" sz="1300" dirty="0"/>
                        <a:t>jaxrsClient-2.0</a:t>
                      </a:r>
                    </a:p>
                  </a:txBody>
                  <a:tcPr marL="121920" marR="121920" marT="60960" marB="60960">
                    <a:solidFill>
                      <a:schemeClr val="accent6">
                        <a:lumMod val="20000"/>
                        <a:lumOff val="80000"/>
                      </a:schemeClr>
                    </a:solidFill>
                  </a:tcPr>
                </a:tc>
                <a:tc>
                  <a:txBody>
                    <a:bodyPr/>
                    <a:lstStyle/>
                    <a:p>
                      <a:r>
                        <a:rPr lang="en-US" sz="1300" dirty="0"/>
                        <a:t>jsp-2.3</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325120">
                <a:tc>
                  <a:txBody>
                    <a:bodyPr/>
                    <a:lstStyle/>
                    <a:p>
                      <a:r>
                        <a:rPr lang="en-US" sz="1300" dirty="0"/>
                        <a:t>beanValidation-1.1</a:t>
                      </a:r>
                    </a:p>
                  </a:txBody>
                  <a:tcPr marL="121920" marR="121920" marT="60960" marB="60960">
                    <a:solidFill>
                      <a:schemeClr val="accent6">
                        <a:lumMod val="20000"/>
                        <a:lumOff val="80000"/>
                      </a:schemeClr>
                    </a:solidFill>
                  </a:tcPr>
                </a:tc>
                <a:tc>
                  <a:txBody>
                    <a:bodyPr/>
                    <a:lstStyle/>
                    <a:p>
                      <a:r>
                        <a:rPr lang="en-US" sz="1300" dirty="0"/>
                        <a:t>jdbc-4.2</a:t>
                      </a:r>
                    </a:p>
                  </a:txBody>
                  <a:tcPr marL="121920" marR="121920" marT="60960" marB="60960">
                    <a:solidFill>
                      <a:schemeClr val="accent6">
                        <a:lumMod val="20000"/>
                        <a:lumOff val="80000"/>
                      </a:schemeClr>
                    </a:solidFill>
                  </a:tcPr>
                </a:tc>
                <a:tc>
                  <a:txBody>
                    <a:bodyPr/>
                    <a:lstStyle/>
                    <a:p>
                      <a:r>
                        <a:rPr lang="en-US" sz="1300" dirty="0"/>
                        <a:t>managedBeans-1.0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25120">
                <a:tc>
                  <a:txBody>
                    <a:bodyPr/>
                    <a:lstStyle/>
                    <a:p>
                      <a:r>
                        <a:rPr lang="en-US" sz="1300" dirty="0"/>
                        <a:t>cdi-1.2</a:t>
                      </a:r>
                    </a:p>
                  </a:txBody>
                  <a:tcPr marL="121920" marR="121920" marT="60960" marB="60960">
                    <a:solidFill>
                      <a:schemeClr val="accent6">
                        <a:lumMod val="20000"/>
                        <a:lumOff val="80000"/>
                      </a:schemeClr>
                    </a:solidFill>
                  </a:tcPr>
                </a:tc>
                <a:tc>
                  <a:txBody>
                    <a:bodyPr/>
                    <a:lstStyle/>
                    <a:p>
                      <a:r>
                        <a:rPr lang="en-US" sz="1300" dirty="0"/>
                        <a:t>jndi-1.0</a:t>
                      </a:r>
                    </a:p>
                  </a:txBody>
                  <a:tcPr marL="121920" marR="121920" marT="60960" marB="60960">
                    <a:solidFill>
                      <a:schemeClr val="accent6">
                        <a:lumMod val="20000"/>
                        <a:lumOff val="80000"/>
                      </a:schemeClr>
                    </a:solidFill>
                  </a:tcPr>
                </a:tc>
                <a:tc>
                  <a:txBody>
                    <a:bodyPr/>
                    <a:lstStyle/>
                    <a:p>
                      <a:r>
                        <a:rPr lang="en-US" sz="1300" dirty="0"/>
                        <a:t>servlet-3.1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25120">
                <a:tc>
                  <a:txBody>
                    <a:bodyPr/>
                    <a:lstStyle/>
                    <a:p>
                      <a:r>
                        <a:rPr lang="en-US" sz="1300" dirty="0"/>
                        <a:t>ejbLite-3.2</a:t>
                      </a:r>
                    </a:p>
                  </a:txBody>
                  <a:tcPr marL="121920" marR="121920" marT="60960" marB="60960">
                    <a:solidFill>
                      <a:schemeClr val="accent6">
                        <a:lumMod val="20000"/>
                        <a:lumOff val="80000"/>
                      </a:schemeClr>
                    </a:solidFill>
                  </a:tcPr>
                </a:tc>
                <a:tc>
                  <a:txBody>
                    <a:bodyPr/>
                    <a:lstStyle/>
                    <a:p>
                      <a:r>
                        <a:rPr lang="en-US" sz="1300" dirty="0"/>
                        <a:t>jpa-2.1</a:t>
                      </a:r>
                    </a:p>
                  </a:txBody>
                  <a:tcPr marL="121920" marR="121920" marT="60960" marB="60960">
                    <a:solidFill>
                      <a:schemeClr val="accent6">
                        <a:lumMod val="20000"/>
                        <a:lumOff val="80000"/>
                      </a:schemeClr>
                    </a:solidFill>
                  </a:tcPr>
                </a:tc>
                <a:tc>
                  <a:txBody>
                    <a:bodyPr/>
                    <a:lstStyle/>
                    <a:p>
                      <a:r>
                        <a:rPr lang="en-US" sz="1300" dirty="0"/>
                        <a:t>ssl-1.0</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25120">
                <a:tc>
                  <a:txBody>
                    <a:bodyPr/>
                    <a:lstStyle/>
                    <a:p>
                      <a:r>
                        <a:rPr lang="en-US" sz="1300" dirty="0"/>
                        <a:t>el-3.0</a:t>
                      </a:r>
                    </a:p>
                  </a:txBody>
                  <a:tcPr marL="121920" marR="121920" marT="60960" marB="60960">
                    <a:solidFill>
                      <a:schemeClr val="accent6">
                        <a:lumMod val="20000"/>
                        <a:lumOff val="80000"/>
                      </a:schemeClr>
                    </a:solidFill>
                  </a:tcPr>
                </a:tc>
                <a:tc>
                  <a:txBody>
                    <a:bodyPr/>
                    <a:lstStyle/>
                    <a:p>
                      <a:r>
                        <a:rPr lang="en-US" sz="1300" dirty="0"/>
                        <a:t>jsonp-1.0</a:t>
                      </a:r>
                    </a:p>
                  </a:txBody>
                  <a:tcPr marL="121920" marR="121920" marT="60960" marB="60960">
                    <a:solidFill>
                      <a:schemeClr val="accent6">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websocket-1.1</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jaxrs-2.0</a:t>
                      </a:r>
                    </a:p>
                  </a:txBody>
                  <a:tcPr marL="121920" marR="121920" marT="60960" marB="60960">
                    <a:solidFill>
                      <a:schemeClr val="accent6">
                        <a:lumMod val="20000"/>
                        <a:lumOff val="80000"/>
                      </a:schemeClr>
                    </a:solidFill>
                  </a:tcPr>
                </a:tc>
                <a:tc>
                  <a:txBody>
                    <a:bodyPr/>
                    <a:lstStyle/>
                    <a:p>
                      <a:r>
                        <a:rPr lang="en-US" sz="1300" dirty="0"/>
                        <a:t>jsf-2.2</a:t>
                      </a:r>
                    </a:p>
                  </a:txBody>
                  <a:tcPr marL="121920" marR="121920" marT="60960" marB="60960">
                    <a:solidFill>
                      <a:schemeClr val="accent6">
                        <a:lumMod val="20000"/>
                        <a:lumOff val="80000"/>
                      </a:schemeClr>
                    </a:solidFill>
                  </a:tcPr>
                </a:tc>
                <a:tc>
                  <a:txBody>
                    <a:bodyPr/>
                    <a:lstStyle/>
                    <a:p>
                      <a:endParaRPr lang="en-US" sz="1300" dirty="0"/>
                    </a:p>
                  </a:txBody>
                  <a:tcPr marL="121920" marR="121920" marT="60960" marB="60960">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96" name="Rounded Rectangular Callout 95">
            <a:extLst>
              <a:ext uri="{FF2B5EF4-FFF2-40B4-BE49-F238E27FC236}">
                <a16:creationId xmlns:a16="http://schemas.microsoft.com/office/drawing/2014/main" id="{3BA82500-9EBE-0E48-98F9-99FA4619559A}"/>
              </a:ext>
            </a:extLst>
          </p:cNvPr>
          <p:cNvSpPr/>
          <p:nvPr/>
        </p:nvSpPr>
        <p:spPr>
          <a:xfrm>
            <a:off x="4939327" y="927437"/>
            <a:ext cx="6997808" cy="1966988"/>
          </a:xfrm>
          <a:prstGeom prst="wedgeRoundRectCallout">
            <a:avLst>
              <a:gd name="adj1" fmla="val -73533"/>
              <a:gd name="adj2" fmla="val 39319"/>
              <a:gd name="adj3" fmla="val 16667"/>
            </a:avLst>
          </a:prstGeom>
          <a:solidFill>
            <a:schemeClr val="accent6">
              <a:lumMod val="60000"/>
              <a:lumOff val="40000"/>
            </a:schemeClr>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a:solidFill>
                <a:prstClr val="white"/>
              </a:solidFill>
              <a:latin typeface="Arial"/>
            </a:endParaRPr>
          </a:p>
        </p:txBody>
      </p:sp>
      <p:graphicFrame>
        <p:nvGraphicFramePr>
          <p:cNvPr id="114" name="Table 113">
            <a:extLst>
              <a:ext uri="{FF2B5EF4-FFF2-40B4-BE49-F238E27FC236}">
                <a16:creationId xmlns:a16="http://schemas.microsoft.com/office/drawing/2014/main" id="{6F4646BB-A9E7-D84C-95CD-33F9A0738DC3}"/>
              </a:ext>
            </a:extLst>
          </p:cNvPr>
          <p:cNvGraphicFramePr>
            <a:graphicFrameLocks noGrp="1"/>
          </p:cNvGraphicFramePr>
          <p:nvPr/>
        </p:nvGraphicFramePr>
        <p:xfrm>
          <a:off x="5156463" y="1111407"/>
          <a:ext cx="6654052" cy="1625600"/>
        </p:xfrm>
        <a:graphic>
          <a:graphicData uri="http://schemas.openxmlformats.org/drawingml/2006/table">
            <a:tbl>
              <a:tblPr firstRow="1" bandRow="1">
                <a:tableStyleId>{2D5ABB26-0587-4C30-8999-92F81FD0307C}</a:tableStyleId>
              </a:tblPr>
              <a:tblGrid>
                <a:gridCol w="1858336">
                  <a:extLst>
                    <a:ext uri="{9D8B030D-6E8A-4147-A177-3AD203B41FA5}">
                      <a16:colId xmlns:a16="http://schemas.microsoft.com/office/drawing/2014/main" val="20000"/>
                    </a:ext>
                  </a:extLst>
                </a:gridCol>
                <a:gridCol w="1975481">
                  <a:extLst>
                    <a:ext uri="{9D8B030D-6E8A-4147-A177-3AD203B41FA5}">
                      <a16:colId xmlns:a16="http://schemas.microsoft.com/office/drawing/2014/main" val="20001"/>
                    </a:ext>
                  </a:extLst>
                </a:gridCol>
                <a:gridCol w="1038971">
                  <a:extLst>
                    <a:ext uri="{9D8B030D-6E8A-4147-A177-3AD203B41FA5}">
                      <a16:colId xmlns:a16="http://schemas.microsoft.com/office/drawing/2014/main" val="20002"/>
                    </a:ext>
                  </a:extLst>
                </a:gridCol>
                <a:gridCol w="1781264">
                  <a:extLst>
                    <a:ext uri="{9D8B030D-6E8A-4147-A177-3AD203B41FA5}">
                      <a16:colId xmlns:a16="http://schemas.microsoft.com/office/drawing/2014/main" val="20003"/>
                    </a:ext>
                  </a:extLst>
                </a:gridCol>
              </a:tblGrid>
              <a:tr h="325120">
                <a:tc>
                  <a:txBody>
                    <a:bodyPr/>
                    <a:lstStyle/>
                    <a:p>
                      <a:r>
                        <a:rPr lang="en-US" sz="1300" dirty="0"/>
                        <a:t>appClientSupport-1.0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ejbPersistentTimer-3.2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jaspic-1.1</a:t>
                      </a:r>
                    </a:p>
                  </a:txBody>
                  <a:tcPr marL="121920" marR="121920" marT="60960" marB="60960">
                    <a:solidFill>
                      <a:schemeClr val="accent6">
                        <a:lumMod val="60000"/>
                        <a:lumOff val="40000"/>
                      </a:schemeClr>
                    </a:solidFill>
                  </a:tcPr>
                </a:tc>
                <a:tc>
                  <a:txBody>
                    <a:bodyPr/>
                    <a:lstStyle/>
                    <a:p>
                      <a:r>
                        <a:rPr lang="en-US" sz="1300" dirty="0"/>
                        <a:t>managedBeans-1.0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0"/>
                  </a:ext>
                </a:extLst>
              </a:tr>
              <a:tr h="325120">
                <a:tc>
                  <a:txBody>
                    <a:bodyPr/>
                    <a:lstStyle/>
                    <a:p>
                      <a:r>
                        <a:rPr lang="en-US" sz="1300" dirty="0"/>
                        <a:t>batch-1.0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ejbRemote-3.2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jaxb-2.2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mdb-3.2</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1"/>
                  </a:ext>
                </a:extLst>
              </a:tr>
              <a:tr h="325120">
                <a:tc>
                  <a:txBody>
                    <a:bodyPr/>
                    <a:lstStyle/>
                    <a:p>
                      <a:r>
                        <a:rPr lang="en-US" sz="1300" dirty="0"/>
                        <a:t>concurrent-1.0</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j2eeManagement-1.1</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jaxws-2.2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wasJmsClient-2.0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2"/>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javaMail-1.5</a:t>
                      </a:r>
                    </a:p>
                  </a:txBody>
                  <a:tcPr marL="121920" marR="121920" marT="60960" marB="60960">
                    <a:solidFill>
                      <a:schemeClr val="accent6">
                        <a:lumMod val="60000"/>
                        <a:lumOff val="40000"/>
                      </a:schemeClr>
                    </a:solidFill>
                  </a:tcPr>
                </a:tc>
                <a:tc>
                  <a:txBody>
                    <a:bodyPr/>
                    <a:lstStyle/>
                    <a:p>
                      <a:r>
                        <a:rPr lang="en-US" sz="1300" dirty="0"/>
                        <a:t>jca-1.7</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webProfile-7.0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3"/>
                  </a:ext>
                </a:extLst>
              </a:tr>
              <a:tr h="325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ejbHome-3.2</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jacc-1.5</a:t>
                      </a:r>
                    </a:p>
                  </a:txBody>
                  <a:tcPr marL="121920" marR="121920" marT="60960" marB="60960">
                    <a:solidFill>
                      <a:schemeClr val="accent6">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t>jms-2.0</a:t>
                      </a:r>
                    </a:p>
                  </a:txBody>
                  <a:tcPr marL="121920" marR="121920" marT="60960" marB="60960">
                    <a:solidFill>
                      <a:schemeClr val="accent6">
                        <a:lumMod val="60000"/>
                        <a:lumOff val="40000"/>
                      </a:schemeClr>
                    </a:solidFill>
                  </a:tcPr>
                </a:tc>
                <a:tc>
                  <a:txBody>
                    <a:bodyPr/>
                    <a:lstStyle/>
                    <a:p>
                      <a:r>
                        <a:rPr lang="en-US" sz="1300" dirty="0"/>
                        <a:t>wmqJmsClient-2.0</a:t>
                      </a:r>
                    </a:p>
                  </a:txBody>
                  <a:tcPr marL="121920" marR="121920" marT="60960" marB="60960">
                    <a:solidFill>
                      <a:schemeClr val="accent6">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006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75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liberty-archetype-*</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Dev Mode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247461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5EA121D-6687-AC4D-AC72-54953F03FF9A}"/>
              </a:ext>
            </a:extLst>
          </p:cNvPr>
          <p:cNvGraphicFramePr/>
          <p:nvPr/>
        </p:nvGraphicFramePr>
        <p:xfrm>
          <a:off x="5416883" y="1831285"/>
          <a:ext cx="6903453" cy="437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dev mode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Boosts developer productivity</a:t>
            </a:r>
          </a:p>
          <a:p>
            <a:r>
              <a:rPr lang="en-US" dirty="0"/>
              <a:t>Immediate feedback for code and config changes</a:t>
            </a:r>
          </a:p>
          <a:p>
            <a:r>
              <a:rPr lang="en-US" dirty="0"/>
              <a:t>No re-build necessary</a:t>
            </a:r>
          </a:p>
          <a:p>
            <a:r>
              <a:rPr lang="en-US" dirty="0"/>
              <a:t>Hot deployment, testing and debugging</a:t>
            </a:r>
          </a:p>
        </p:txBody>
      </p:sp>
      <p:pic>
        <p:nvPicPr>
          <p:cNvPr id="4" name="Picture 3">
            <a:extLst>
              <a:ext uri="{FF2B5EF4-FFF2-40B4-BE49-F238E27FC236}">
                <a16:creationId xmlns:a16="http://schemas.microsoft.com/office/drawing/2014/main" id="{C5A31EEB-E098-CC48-BDA4-01153550759E}"/>
              </a:ext>
            </a:extLst>
          </p:cNvPr>
          <p:cNvPicPr>
            <a:picLocks noChangeAspect="1"/>
          </p:cNvPicPr>
          <p:nvPr/>
        </p:nvPicPr>
        <p:blipFill>
          <a:blip r:embed="rId8"/>
          <a:stretch>
            <a:fillRect/>
          </a:stretch>
        </p:blipFill>
        <p:spPr>
          <a:xfrm>
            <a:off x="6420850" y="2935705"/>
            <a:ext cx="986589" cy="986589"/>
          </a:xfrm>
          <a:prstGeom prst="rect">
            <a:avLst/>
          </a:prstGeom>
        </p:spPr>
      </p:pic>
      <p:pic>
        <p:nvPicPr>
          <p:cNvPr id="5" name="Picture 4">
            <a:extLst>
              <a:ext uri="{FF2B5EF4-FFF2-40B4-BE49-F238E27FC236}">
                <a16:creationId xmlns:a16="http://schemas.microsoft.com/office/drawing/2014/main" id="{39F1D0B0-A8BB-6442-B19A-BAFC4CC46A56}"/>
              </a:ext>
            </a:extLst>
          </p:cNvPr>
          <p:cNvPicPr>
            <a:picLocks noChangeAspect="1"/>
          </p:cNvPicPr>
          <p:nvPr/>
        </p:nvPicPr>
        <p:blipFill>
          <a:blip r:embed="rId9"/>
          <a:stretch>
            <a:fillRect/>
          </a:stretch>
        </p:blipFill>
        <p:spPr>
          <a:xfrm>
            <a:off x="7402428" y="3577170"/>
            <a:ext cx="887329" cy="887329"/>
          </a:xfrm>
          <a:prstGeom prst="rect">
            <a:avLst/>
          </a:prstGeom>
        </p:spPr>
      </p:pic>
      <p:pic>
        <p:nvPicPr>
          <p:cNvPr id="6" name="Picture 5">
            <a:extLst>
              <a:ext uri="{FF2B5EF4-FFF2-40B4-BE49-F238E27FC236}">
                <a16:creationId xmlns:a16="http://schemas.microsoft.com/office/drawing/2014/main" id="{6673A8AE-56B4-064D-A7E7-8F05C963AE4C}"/>
              </a:ext>
            </a:extLst>
          </p:cNvPr>
          <p:cNvPicPr>
            <a:picLocks noChangeAspect="1"/>
          </p:cNvPicPr>
          <p:nvPr/>
        </p:nvPicPr>
        <p:blipFill>
          <a:blip r:embed="rId10"/>
          <a:stretch>
            <a:fillRect/>
          </a:stretch>
        </p:blipFill>
        <p:spPr>
          <a:xfrm>
            <a:off x="6396788" y="4020835"/>
            <a:ext cx="946484" cy="887329"/>
          </a:xfrm>
          <a:prstGeom prst="rect">
            <a:avLst/>
          </a:prstGeom>
        </p:spPr>
      </p:pic>
      <p:pic>
        <p:nvPicPr>
          <p:cNvPr id="7" name="Picture 6">
            <a:extLst>
              <a:ext uri="{FF2B5EF4-FFF2-40B4-BE49-F238E27FC236}">
                <a16:creationId xmlns:a16="http://schemas.microsoft.com/office/drawing/2014/main" id="{D5B474C7-B126-684C-9BEF-2CE32205599E}"/>
              </a:ext>
            </a:extLst>
          </p:cNvPr>
          <p:cNvPicPr>
            <a:picLocks noChangeAspect="1"/>
          </p:cNvPicPr>
          <p:nvPr/>
        </p:nvPicPr>
        <p:blipFill>
          <a:blip r:embed="rId11"/>
          <a:stretch>
            <a:fillRect/>
          </a:stretch>
        </p:blipFill>
        <p:spPr>
          <a:xfrm>
            <a:off x="9596185" y="3230837"/>
            <a:ext cx="1896981" cy="1382914"/>
          </a:xfrm>
          <a:prstGeom prst="rect">
            <a:avLst/>
          </a:prstGeom>
        </p:spPr>
      </p:pic>
      <p:sp>
        <p:nvSpPr>
          <p:cNvPr id="10" name="TextBox 9">
            <a:extLst>
              <a:ext uri="{FF2B5EF4-FFF2-40B4-BE49-F238E27FC236}">
                <a16:creationId xmlns:a16="http://schemas.microsoft.com/office/drawing/2014/main" id="{0D963AC9-2141-D64C-8903-0B7CF8F59B54}"/>
              </a:ext>
            </a:extLst>
          </p:cNvPr>
          <p:cNvSpPr txBox="1"/>
          <p:nvPr/>
        </p:nvSpPr>
        <p:spPr>
          <a:xfrm>
            <a:off x="1639436" y="5065061"/>
            <a:ext cx="27476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err="1">
                <a:ln>
                  <a:noFill/>
                </a:ln>
                <a:solidFill>
                  <a:srgbClr val="1F497D"/>
                </a:solidFill>
                <a:effectLst/>
                <a:uLnTx/>
                <a:uFillTx/>
                <a:latin typeface="Calibri"/>
                <a:ea typeface="+mn-ea"/>
                <a:cs typeface="+mn-cs"/>
              </a:rPr>
              <a:t>mvn</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CF3FD432-802B-FD4F-820A-74B462A1D09A}"/>
              </a:ext>
            </a:extLst>
          </p:cNvPr>
          <p:cNvSpPr txBox="1"/>
          <p:nvPr/>
        </p:nvSpPr>
        <p:spPr>
          <a:xfrm>
            <a:off x="1497153" y="5655426"/>
            <a:ext cx="303217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1F497D"/>
                </a:solidFill>
                <a:effectLst/>
                <a:uLnTx/>
                <a:uFillTx/>
                <a:latin typeface="Calibri"/>
                <a:ea typeface="+mn-ea"/>
                <a:cs typeface="+mn-cs"/>
              </a:rPr>
              <a:t>g</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radle</a:t>
            </a:r>
            <a:r>
              <a:rPr kumimoji="0" lang="en-US" sz="3200" b="0" i="1" u="none" strike="noStrike" kern="1200" cap="none" spc="0" normalizeH="0" baseline="0" noProof="0" dirty="0">
                <a:ln>
                  <a:noFill/>
                </a:ln>
                <a:solidFill>
                  <a:srgbClr val="1F497D"/>
                </a:solidFill>
                <a:effectLst/>
                <a:uLnTx/>
                <a:uFillTx/>
                <a:latin typeface="Calibri"/>
                <a:ea typeface="+mn-ea"/>
                <a:cs typeface="+mn-cs"/>
              </a:rPr>
              <a:t> </a:t>
            </a:r>
            <a:r>
              <a:rPr kumimoji="0" lang="en-US" sz="3200" b="0" i="1" u="none" strike="noStrike" kern="1200" cap="none" spc="0" normalizeH="0" baseline="0" noProof="0" dirty="0" err="1">
                <a:ln>
                  <a:noFill/>
                </a:ln>
                <a:solidFill>
                  <a:srgbClr val="1F497D"/>
                </a:solidFill>
                <a:effectLst/>
                <a:uLnTx/>
                <a:uFillTx/>
                <a:latin typeface="Calibri"/>
                <a:ea typeface="+mn-ea"/>
                <a:cs typeface="+mn-cs"/>
              </a:rPr>
              <a:t>libertyDev</a:t>
            </a:r>
            <a:endParaRPr kumimoji="0" lang="en-US" sz="3200" b="0" i="1"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1182540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normAutofit/>
          </a:bodyPr>
          <a:lstStyle/>
          <a:p>
            <a:pPr marL="0" indent="0">
              <a:buNone/>
            </a:pPr>
            <a:r>
              <a:rPr lang="en-US" dirty="0"/>
              <a:t>The Masterclass is Open Sourced at: </a:t>
            </a:r>
            <a:r>
              <a:rPr lang="en-US" dirty="0">
                <a:hlinkClick r:id="rId2"/>
              </a:rPr>
              <a:t>https://github.com/OpenLiberty/open-liberty-masterclass</a:t>
            </a:r>
            <a:endParaRPr lang="en-US" dirty="0"/>
          </a:p>
          <a:p>
            <a:pPr marL="0" indent="0">
              <a:buNone/>
            </a:pP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177850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Open Liberty Tools for VS Code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lstStyle/>
          <a:p>
            <a:r>
              <a:rPr lang="en-US" dirty="0"/>
              <a:t>Launch dev mode easily to build with Liberty from popular editor</a:t>
            </a:r>
          </a:p>
          <a:p>
            <a:r>
              <a:rPr lang="en-US" dirty="0"/>
              <a:t>Auto detect Liberty projects</a:t>
            </a:r>
          </a:p>
          <a:p>
            <a:r>
              <a:rPr lang="en-US" dirty="0"/>
              <a:t>View unit and integration test reports</a:t>
            </a:r>
          </a:p>
        </p:txBody>
      </p:sp>
      <p:pic>
        <p:nvPicPr>
          <p:cNvPr id="8" name="Picture 7" descr="A screenshot of a cell phone&#10;&#10;Description automatically generated">
            <a:extLst>
              <a:ext uri="{FF2B5EF4-FFF2-40B4-BE49-F238E27FC236}">
                <a16:creationId xmlns:a16="http://schemas.microsoft.com/office/drawing/2014/main" id="{D3B3D007-22D5-0A4E-9B6A-44C980172B6C}"/>
              </a:ext>
            </a:extLst>
          </p:cNvPr>
          <p:cNvPicPr>
            <a:picLocks noChangeAspect="1"/>
          </p:cNvPicPr>
          <p:nvPr/>
        </p:nvPicPr>
        <p:blipFill>
          <a:blip r:embed="rId3"/>
          <a:stretch>
            <a:fillRect/>
          </a:stretch>
        </p:blipFill>
        <p:spPr>
          <a:xfrm>
            <a:off x="6233581" y="1417639"/>
            <a:ext cx="5483225" cy="6132830"/>
          </a:xfrm>
          <a:prstGeom prst="rect">
            <a:avLst/>
          </a:prstGeom>
        </p:spPr>
      </p:pic>
    </p:spTree>
    <p:extLst>
      <p:ext uri="{BB962C8B-B14F-4D97-AF65-F5344CB8AC3E}">
        <p14:creationId xmlns:p14="http://schemas.microsoft.com/office/powerpoint/2010/main" val="1603205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175943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Jakarta EE or 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200" y="365125"/>
            <a:ext cx="10515600" cy="996579"/>
          </a:xfrm>
          <a:prstGeom prst="rect">
            <a:avLst/>
          </a:prstGeom>
        </p:spPr>
        <p:txBody>
          <a:bodyPr spcFirstLastPara="1" vert="horz" wrap="square" lIns="121900" tIns="121900" rIns="121900" bIns="121900" rtlCol="0" anchor="t" anchorCtr="0">
            <a:noAutofit/>
          </a:bodyPr>
          <a:lstStyle/>
          <a:p>
            <a:pPr>
              <a:spcBef>
                <a:spcPts val="0"/>
              </a:spcBef>
            </a:pPr>
            <a:r>
              <a:rPr lang="en" dirty="0"/>
              <a:t>Eclipse </a:t>
            </a:r>
            <a:r>
              <a:rPr lang="en" dirty="0" err="1"/>
              <a:t>MicroProfile</a:t>
            </a:r>
            <a:endParaRPr dirty="0"/>
          </a:p>
        </p:txBody>
      </p:sp>
      <p:sp>
        <p:nvSpPr>
          <p:cNvPr id="248" name="Shape 248"/>
          <p:cNvSpPr txBox="1"/>
          <p:nvPr/>
        </p:nvSpPr>
        <p:spPr>
          <a:xfrm>
            <a:off x="369603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Health</a:t>
            </a:r>
            <a:br>
              <a:rPr lang="en" sz="1600" dirty="0">
                <a:solidFill>
                  <a:srgbClr val="FFFFFF"/>
                </a:solidFill>
                <a:latin typeface="Proxima Nova"/>
                <a:ea typeface="Proxima Nova"/>
                <a:cs typeface="Proxima Nova"/>
                <a:sym typeface="Proxima Nova"/>
              </a:rPr>
            </a:br>
            <a:r>
              <a:rPr lang="en" sz="1600" dirty="0">
                <a:solidFill>
                  <a:srgbClr val="FFFFFF"/>
                </a:solidFill>
                <a:latin typeface="Proxima Nova"/>
                <a:ea typeface="Proxima Nova"/>
                <a:cs typeface="Proxima Nova"/>
                <a:sym typeface="Proxima Nova"/>
              </a:rPr>
              <a:t>Check</a:t>
            </a:r>
            <a:endParaRPr sz="1600" dirty="0">
              <a:solidFill>
                <a:srgbClr val="FFFFFF"/>
              </a:solidFill>
              <a:latin typeface="Proxima Nova"/>
              <a:ea typeface="Proxima Nova"/>
              <a:cs typeface="Proxima Nova"/>
              <a:sym typeface="Proxima Nova"/>
            </a:endParaRPr>
          </a:p>
        </p:txBody>
      </p:sp>
      <p:sp>
        <p:nvSpPr>
          <p:cNvPr id="249" name="Shape 249"/>
          <p:cNvSpPr txBox="1"/>
          <p:nvPr/>
        </p:nvSpPr>
        <p:spPr>
          <a:xfrm>
            <a:off x="5321639" y="2397807"/>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Metrics</a:t>
            </a:r>
            <a:endParaRPr sz="1600" dirty="0">
              <a:solidFill>
                <a:srgbClr val="FFFFFF"/>
              </a:solidFill>
              <a:latin typeface="Proxima Nova"/>
              <a:ea typeface="Proxima Nova"/>
              <a:cs typeface="Proxima Nova"/>
              <a:sym typeface="Proxima Nova"/>
            </a:endParaRPr>
          </a:p>
        </p:txBody>
      </p:sp>
      <p:sp>
        <p:nvSpPr>
          <p:cNvPr id="250" name="Shape 250"/>
          <p:cNvSpPr txBox="1"/>
          <p:nvPr/>
        </p:nvSpPr>
        <p:spPr>
          <a:xfrm>
            <a:off x="28832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Fault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Tolerance</a:t>
            </a:r>
          </a:p>
        </p:txBody>
      </p:sp>
      <p:sp>
        <p:nvSpPr>
          <p:cNvPr id="15" name="Shape 251">
            <a:extLst>
              <a:ext uri="{FF2B5EF4-FFF2-40B4-BE49-F238E27FC236}">
                <a16:creationId xmlns:a16="http://schemas.microsoft.com/office/drawing/2014/main" id="{4B593773-0970-BA4C-B2DF-62AB02B8C4AC}"/>
              </a:ext>
            </a:extLst>
          </p:cNvPr>
          <p:cNvSpPr txBox="1"/>
          <p:nvPr/>
        </p:nvSpPr>
        <p:spPr>
          <a:xfrm>
            <a:off x="12576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Open API</a:t>
            </a:r>
            <a:endParaRPr sz="1600" dirty="0">
              <a:solidFill>
                <a:srgbClr val="FFFFFF"/>
              </a:solidFill>
              <a:latin typeface="Proxima Nova"/>
              <a:ea typeface="Proxima Nova"/>
              <a:cs typeface="Proxima Nova"/>
              <a:sym typeface="Proxima Nova"/>
            </a:endParaRPr>
          </a:p>
        </p:txBody>
      </p:sp>
      <p:sp>
        <p:nvSpPr>
          <p:cNvPr id="12" name="Shape 245">
            <a:extLst>
              <a:ext uri="{FF2B5EF4-FFF2-40B4-BE49-F238E27FC236}">
                <a16:creationId xmlns:a16="http://schemas.microsoft.com/office/drawing/2014/main" id="{A074A387-6279-0A47-A2CA-80A47651B052}"/>
              </a:ext>
            </a:extLst>
          </p:cNvPr>
          <p:cNvSpPr txBox="1"/>
          <p:nvPr/>
        </p:nvSpPr>
        <p:spPr>
          <a:xfrm>
            <a:off x="613443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Config</a:t>
            </a:r>
            <a:endParaRPr sz="1600" dirty="0">
              <a:solidFill>
                <a:srgbClr val="FFFFFF"/>
              </a:solidFill>
              <a:latin typeface="Proxima Nova"/>
              <a:ea typeface="Proxima Nova"/>
              <a:cs typeface="Proxima Nova"/>
              <a:sym typeface="Proxima Nova"/>
            </a:endParaRPr>
          </a:p>
        </p:txBody>
      </p:sp>
      <p:sp>
        <p:nvSpPr>
          <p:cNvPr id="13" name="Shape 246">
            <a:extLst>
              <a:ext uri="{FF2B5EF4-FFF2-40B4-BE49-F238E27FC236}">
                <a16:creationId xmlns:a16="http://schemas.microsoft.com/office/drawing/2014/main" id="{5F76B676-4B5E-B348-A486-97DDCCF1EA27}"/>
              </a:ext>
            </a:extLst>
          </p:cNvPr>
          <p:cNvSpPr txBox="1"/>
          <p:nvPr/>
        </p:nvSpPr>
        <p:spPr>
          <a:xfrm>
            <a:off x="2070789" y="2397533"/>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Open Tracing </a:t>
            </a:r>
          </a:p>
        </p:txBody>
      </p:sp>
      <p:sp>
        <p:nvSpPr>
          <p:cNvPr id="14" name="Shape 247">
            <a:extLst>
              <a:ext uri="{FF2B5EF4-FFF2-40B4-BE49-F238E27FC236}">
                <a16:creationId xmlns:a16="http://schemas.microsoft.com/office/drawing/2014/main" id="{56FE6D22-F257-CA49-85F3-7E79310CF097}"/>
              </a:ext>
            </a:extLst>
          </p:cNvPr>
          <p:cNvSpPr txBox="1"/>
          <p:nvPr/>
        </p:nvSpPr>
        <p:spPr>
          <a:xfrm>
            <a:off x="4509189" y="3257826"/>
            <a:ext cx="15376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JWT </a:t>
            </a:r>
            <a:endParaRPr sz="1600" dirty="0">
              <a:solidFill>
                <a:srgbClr val="FFFFFF"/>
              </a:solidFill>
              <a:latin typeface="Proxima Nova"/>
              <a:ea typeface="Proxima Nova"/>
              <a:cs typeface="Proxima Nova"/>
              <a:sym typeface="Proxima Nova"/>
            </a:endParaRPr>
          </a:p>
        </p:txBody>
      </p:sp>
      <p:pic>
        <p:nvPicPr>
          <p:cNvPr id="16" name="Picture 15">
            <a:extLst>
              <a:ext uri="{FF2B5EF4-FFF2-40B4-BE49-F238E27FC236}">
                <a16:creationId xmlns:a16="http://schemas.microsoft.com/office/drawing/2014/main" id="{F7D24BCC-2044-794A-A318-C2ED00E3CCCC}"/>
              </a:ext>
            </a:extLst>
          </p:cNvPr>
          <p:cNvPicPr>
            <a:picLocks noChangeAspect="1"/>
          </p:cNvPicPr>
          <p:nvPr/>
        </p:nvPicPr>
        <p:blipFill>
          <a:blip r:embed="rId3"/>
          <a:stretch>
            <a:fillRect/>
          </a:stretch>
        </p:blipFill>
        <p:spPr>
          <a:xfrm>
            <a:off x="0" y="6086489"/>
            <a:ext cx="12192000" cy="771251"/>
          </a:xfrm>
          <a:prstGeom prst="rect">
            <a:avLst/>
          </a:prstGeom>
        </p:spPr>
      </p:pic>
      <p:grpSp>
        <p:nvGrpSpPr>
          <p:cNvPr id="19" name="Group 18">
            <a:extLst>
              <a:ext uri="{FF2B5EF4-FFF2-40B4-BE49-F238E27FC236}">
                <a16:creationId xmlns:a16="http://schemas.microsoft.com/office/drawing/2014/main" id="{FAAA07BF-A8D5-4945-8847-5E96CDB67E08}"/>
              </a:ext>
            </a:extLst>
          </p:cNvPr>
          <p:cNvGrpSpPr/>
          <p:nvPr/>
        </p:nvGrpSpPr>
        <p:grpSpPr>
          <a:xfrm>
            <a:off x="422738" y="4130723"/>
            <a:ext cx="8084203" cy="762002"/>
            <a:chOff x="1850716" y="3098039"/>
            <a:chExt cx="6063152" cy="571501"/>
          </a:xfrm>
        </p:grpSpPr>
        <p:sp>
          <p:nvSpPr>
            <p:cNvPr id="20" name="Shape 242">
              <a:extLst>
                <a:ext uri="{FF2B5EF4-FFF2-40B4-BE49-F238E27FC236}">
                  <a16:creationId xmlns:a16="http://schemas.microsoft.com/office/drawing/2014/main" id="{B396A03F-EB27-7645-B902-A494CE486EA0}"/>
                </a:ext>
              </a:extLst>
            </p:cNvPr>
            <p:cNvSpPr txBox="1"/>
            <p:nvPr/>
          </p:nvSpPr>
          <p:spPr>
            <a:xfrm>
              <a:off x="5507530"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JSON-B</a:t>
              </a:r>
              <a:endParaRPr sz="1600" dirty="0">
                <a:solidFill>
                  <a:srgbClr val="FFFFFF"/>
                </a:solidFill>
                <a:latin typeface="Proxima Nova"/>
                <a:ea typeface="Proxima Nova"/>
                <a:cs typeface="Proxima Nova"/>
                <a:sym typeface="Proxima Nova"/>
              </a:endParaRPr>
            </a:p>
          </p:txBody>
        </p:sp>
        <p:sp>
          <p:nvSpPr>
            <p:cNvPr id="21" name="Shape 243">
              <a:extLst>
                <a:ext uri="{FF2B5EF4-FFF2-40B4-BE49-F238E27FC236}">
                  <a16:creationId xmlns:a16="http://schemas.microsoft.com/office/drawing/2014/main" id="{052C12ED-F4C8-8542-B53E-EE9A62DC644C}"/>
                </a:ext>
              </a:extLst>
            </p:cNvPr>
            <p:cNvSpPr txBox="1"/>
            <p:nvPr/>
          </p:nvSpPr>
          <p:spPr>
            <a:xfrm>
              <a:off x="4288592"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Rest Client</a:t>
              </a:r>
            </a:p>
          </p:txBody>
        </p:sp>
        <p:sp>
          <p:nvSpPr>
            <p:cNvPr id="22" name="Shape 244">
              <a:extLst>
                <a:ext uri="{FF2B5EF4-FFF2-40B4-BE49-F238E27FC236}">
                  <a16:creationId xmlns:a16="http://schemas.microsoft.com/office/drawing/2014/main" id="{2B0949FA-158E-8245-BD78-487EDDF7D045}"/>
                </a:ext>
              </a:extLst>
            </p:cNvPr>
            <p:cNvSpPr txBox="1"/>
            <p:nvPr/>
          </p:nvSpPr>
          <p:spPr>
            <a:xfrm>
              <a:off x="3069654" y="3098040"/>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 sz="1600" dirty="0">
                  <a:solidFill>
                    <a:srgbClr val="FFFFFF"/>
                  </a:solidFill>
                  <a:latin typeface="Proxima Nova"/>
                  <a:ea typeface="Proxima Nova"/>
                  <a:cs typeface="Proxima Nova"/>
                  <a:sym typeface="Proxima Nova"/>
                </a:rPr>
                <a:t>JAX-RS</a:t>
              </a:r>
              <a:endParaRPr sz="1600" dirty="0">
                <a:solidFill>
                  <a:srgbClr val="FFFFFF"/>
                </a:solidFill>
                <a:latin typeface="Proxima Nova"/>
                <a:ea typeface="Proxima Nova"/>
                <a:cs typeface="Proxima Nova"/>
                <a:sym typeface="Proxima Nova"/>
              </a:endParaRPr>
            </a:p>
          </p:txBody>
        </p:sp>
        <p:sp>
          <p:nvSpPr>
            <p:cNvPr id="23" name="Shape 258">
              <a:extLst>
                <a:ext uri="{FF2B5EF4-FFF2-40B4-BE49-F238E27FC236}">
                  <a16:creationId xmlns:a16="http://schemas.microsoft.com/office/drawing/2014/main" id="{8AD4B76C-1570-2A49-A83D-08F50D07C1E4}"/>
                </a:ext>
              </a:extLst>
            </p:cNvPr>
            <p:cNvSpPr txBox="1"/>
            <p:nvPr/>
          </p:nvSpPr>
          <p:spPr>
            <a:xfrm>
              <a:off x="1850716" y="3098039"/>
              <a:ext cx="11532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algn="ctr">
                <a:buClr>
                  <a:srgbClr val="FFFFFF"/>
                </a:buClr>
              </a:pPr>
              <a:r>
                <a:rPr lang="en-US" sz="1600" dirty="0">
                  <a:solidFill>
                    <a:srgbClr val="FFFFFF"/>
                  </a:solidFill>
                  <a:latin typeface="Proxima Nova"/>
                  <a:ea typeface="Proxima Nova"/>
                  <a:cs typeface="Proxima Nova"/>
                  <a:sym typeface="Proxima Nova"/>
                </a:rPr>
                <a:t>CDI</a:t>
              </a:r>
              <a:endParaRPr sz="1600" dirty="0">
                <a:solidFill>
                  <a:srgbClr val="FFFFFF"/>
                </a:solidFill>
                <a:latin typeface="Proxima Nova"/>
                <a:ea typeface="Proxima Nova"/>
                <a:cs typeface="Proxima Nova"/>
                <a:sym typeface="Proxima Nova"/>
              </a:endParaRPr>
            </a:p>
          </p:txBody>
        </p:sp>
        <p:sp>
          <p:nvSpPr>
            <p:cNvPr id="24" name="Shape 242">
              <a:extLst>
                <a:ext uri="{FF2B5EF4-FFF2-40B4-BE49-F238E27FC236}">
                  <a16:creationId xmlns:a16="http://schemas.microsoft.com/office/drawing/2014/main" id="{345D02FD-195C-8C45-BC74-78AD09049880}"/>
                </a:ext>
              </a:extLst>
            </p:cNvPr>
            <p:cNvSpPr txBox="1"/>
            <p:nvPr/>
          </p:nvSpPr>
          <p:spPr>
            <a:xfrm>
              <a:off x="6743568" y="3098040"/>
              <a:ext cx="1170300" cy="5715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JSON-P</a:t>
              </a:r>
            </a:p>
          </p:txBody>
        </p:sp>
      </p:grpSp>
      <p:sp>
        <p:nvSpPr>
          <p:cNvPr id="25" name="Shape 242">
            <a:extLst>
              <a:ext uri="{FF2B5EF4-FFF2-40B4-BE49-F238E27FC236}">
                <a16:creationId xmlns:a16="http://schemas.microsoft.com/office/drawing/2014/main" id="{85576CFD-2752-974C-8D4B-E14F651F1B78}"/>
              </a:ext>
            </a:extLst>
          </p:cNvPr>
          <p:cNvSpPr txBox="1"/>
          <p:nvPr/>
        </p:nvSpPr>
        <p:spPr>
          <a:xfrm>
            <a:off x="9363811" y="413072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LRA</a:t>
            </a:r>
          </a:p>
        </p:txBody>
      </p:sp>
      <p:sp>
        <p:nvSpPr>
          <p:cNvPr id="28" name="Shape 242">
            <a:extLst>
              <a:ext uri="{FF2B5EF4-FFF2-40B4-BE49-F238E27FC236}">
                <a16:creationId xmlns:a16="http://schemas.microsoft.com/office/drawing/2014/main" id="{E1CAFA26-28D7-E546-8103-DB8B7197538F}"/>
              </a:ext>
            </a:extLst>
          </p:cNvPr>
          <p:cNvSpPr txBox="1"/>
          <p:nvPr/>
        </p:nvSpPr>
        <p:spPr>
          <a:xfrm>
            <a:off x="9363811" y="3257826"/>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err="1">
                <a:solidFill>
                  <a:srgbClr val="FFFFFF"/>
                </a:solidFill>
                <a:latin typeface="Proxima Nova"/>
                <a:ea typeface="Proxima Nova"/>
                <a:cs typeface="Proxima Nova"/>
                <a:sym typeface="Proxima Nova"/>
              </a:rPr>
              <a:t>GraphQL</a:t>
            </a:r>
            <a:endParaRPr lang="en-US" sz="1600" dirty="0">
              <a:solidFill>
                <a:srgbClr val="FFFFFF"/>
              </a:solidFill>
              <a:latin typeface="Proxima Nova"/>
              <a:ea typeface="Proxima Nova"/>
              <a:cs typeface="Proxima Nova"/>
              <a:sym typeface="Proxima Nova"/>
            </a:endParaRPr>
          </a:p>
        </p:txBody>
      </p:sp>
      <p:sp>
        <p:nvSpPr>
          <p:cNvPr id="29" name="Shape 242">
            <a:extLst>
              <a:ext uri="{FF2B5EF4-FFF2-40B4-BE49-F238E27FC236}">
                <a16:creationId xmlns:a16="http://schemas.microsoft.com/office/drawing/2014/main" id="{28920573-205D-7549-B7A5-6AA786EA9C27}"/>
              </a:ext>
            </a:extLst>
          </p:cNvPr>
          <p:cNvSpPr txBox="1"/>
          <p:nvPr/>
        </p:nvSpPr>
        <p:spPr>
          <a:xfrm>
            <a:off x="9363811" y="2397533"/>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Streams</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Operators</a:t>
            </a:r>
          </a:p>
        </p:txBody>
      </p:sp>
      <p:sp>
        <p:nvSpPr>
          <p:cNvPr id="30" name="Shape 242">
            <a:extLst>
              <a:ext uri="{FF2B5EF4-FFF2-40B4-BE49-F238E27FC236}">
                <a16:creationId xmlns:a16="http://schemas.microsoft.com/office/drawing/2014/main" id="{DFD91B52-284F-6648-8345-579E37482518}"/>
              </a:ext>
            </a:extLst>
          </p:cNvPr>
          <p:cNvSpPr txBox="1"/>
          <p:nvPr/>
        </p:nvSpPr>
        <p:spPr>
          <a:xfrm>
            <a:off x="9363811" y="1537240"/>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Reactive</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Messaging</a:t>
            </a:r>
          </a:p>
        </p:txBody>
      </p:sp>
      <p:sp>
        <p:nvSpPr>
          <p:cNvPr id="31" name="Shape 242">
            <a:extLst>
              <a:ext uri="{FF2B5EF4-FFF2-40B4-BE49-F238E27FC236}">
                <a16:creationId xmlns:a16="http://schemas.microsoft.com/office/drawing/2014/main" id="{E994FD5F-4D1B-C142-9AF0-EBBCCBADBFA6}"/>
              </a:ext>
            </a:extLst>
          </p:cNvPr>
          <p:cNvSpPr txBox="1"/>
          <p:nvPr/>
        </p:nvSpPr>
        <p:spPr>
          <a:xfrm>
            <a:off x="9363811" y="5003614"/>
            <a:ext cx="1560400" cy="762000"/>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21900" tIns="121900" rIns="121900" bIns="121900" anchor="ctr" anchorCtr="0">
            <a:noAutofit/>
          </a:bodyPr>
          <a:lstStyle/>
          <a:p>
            <a:pPr lvl="0" algn="ctr">
              <a:buClr>
                <a:srgbClr val="FFFFFF"/>
              </a:buClr>
            </a:pPr>
            <a:r>
              <a:rPr lang="en-US" sz="1600" dirty="0">
                <a:solidFill>
                  <a:srgbClr val="FFFFFF"/>
                </a:solidFill>
                <a:latin typeface="Proxima Nova"/>
                <a:ea typeface="Proxima Nova"/>
                <a:cs typeface="Proxima Nova"/>
                <a:sym typeface="Proxima Nova"/>
              </a:rPr>
              <a:t>Context</a:t>
            </a:r>
            <a:br>
              <a:rPr lang="en-US" sz="1600" dirty="0">
                <a:solidFill>
                  <a:srgbClr val="FFFFFF"/>
                </a:solidFill>
                <a:latin typeface="Proxima Nova"/>
                <a:ea typeface="Proxima Nova"/>
                <a:cs typeface="Proxima Nova"/>
                <a:sym typeface="Proxima Nova"/>
              </a:rPr>
            </a:br>
            <a:r>
              <a:rPr lang="en-US" sz="1600" dirty="0">
                <a:solidFill>
                  <a:srgbClr val="FFFFFF"/>
                </a:solidFill>
                <a:latin typeface="Proxima Nova"/>
                <a:ea typeface="Proxima Nova"/>
                <a:cs typeface="Proxima Nova"/>
                <a:sym typeface="Proxima Nova"/>
              </a:rPr>
              <a:t>Propagation</a:t>
            </a:r>
          </a:p>
        </p:txBody>
      </p:sp>
      <p:sp>
        <p:nvSpPr>
          <p:cNvPr id="2" name="Rounded Rectangle 1">
            <a:extLst>
              <a:ext uri="{FF2B5EF4-FFF2-40B4-BE49-F238E27FC236}">
                <a16:creationId xmlns:a16="http://schemas.microsoft.com/office/drawing/2014/main" id="{317F6794-8E2D-E842-8613-1300A2D122DD}"/>
              </a:ext>
            </a:extLst>
          </p:cNvPr>
          <p:cNvSpPr/>
          <p:nvPr/>
        </p:nvSpPr>
        <p:spPr>
          <a:xfrm>
            <a:off x="9241971" y="1361704"/>
            <a:ext cx="2503715" cy="4592782"/>
          </a:xfrm>
          <a:prstGeom prst="roundRect">
            <a:avLst>
              <a:gd name="adj" fmla="val 4058"/>
            </a:avLst>
          </a:prstGeom>
          <a:noFill/>
          <a:ln w="25400">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1724E7-87D6-3441-950A-70199A2EB02D}"/>
              </a:ext>
            </a:extLst>
          </p:cNvPr>
          <p:cNvSpPr/>
          <p:nvPr/>
        </p:nvSpPr>
        <p:spPr>
          <a:xfrm rot="16200000">
            <a:off x="9779639" y="3483594"/>
            <a:ext cx="3100785" cy="369332"/>
          </a:xfrm>
          <a:prstGeom prst="rect">
            <a:avLst/>
          </a:prstGeom>
        </p:spPr>
        <p:txBody>
          <a:bodyPr wrap="none">
            <a:spAutoFit/>
          </a:bodyPr>
          <a:lstStyle/>
          <a:p>
            <a:pPr lvl="0" algn="ctr">
              <a:buClr>
                <a:srgbClr val="FFFFFF"/>
              </a:buClr>
            </a:pPr>
            <a:r>
              <a:rPr lang="en-US" dirty="0">
                <a:solidFill>
                  <a:schemeClr val="tx2"/>
                </a:solidFill>
                <a:latin typeface="Proxima Nova"/>
                <a:ea typeface="Proxima Nova"/>
                <a:cs typeface="Proxima Nova"/>
                <a:sym typeface="Proxima Nova"/>
              </a:rPr>
              <a:t>early evolution specifications</a:t>
            </a:r>
          </a:p>
        </p:txBody>
      </p:sp>
    </p:spTree>
    <p:extLst>
      <p:ext uri="{BB962C8B-B14F-4D97-AF65-F5344CB8AC3E}">
        <p14:creationId xmlns:p14="http://schemas.microsoft.com/office/powerpoint/2010/main" val="171751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27</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&lt;feature&gt;jsp-2.3&lt;/feature&gt;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28</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a:xfrm>
            <a:off x="609600" y="274639"/>
            <a:ext cx="10972800" cy="1143000"/>
          </a:xfrm>
        </p:spPr>
        <p:txBody>
          <a:bodyPr anchor="ctr">
            <a:normAutofit/>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sz="half" idx="1"/>
          </p:nvPr>
        </p:nvSpPr>
        <p:spPr>
          <a:xfrm>
            <a:off x="609600" y="1600201"/>
            <a:ext cx="4280452" cy="4525963"/>
          </a:xfrm>
        </p:spPr>
        <p:txBody>
          <a:bodyPr>
            <a:normAutofit/>
          </a:bodyPr>
          <a:lstStyle/>
          <a:p>
            <a:pPr marL="0" indent="0">
              <a:buNone/>
            </a:pPr>
            <a:r>
              <a:rPr lang="en-US" dirty="0"/>
              <a:t>Online exercises: </a:t>
            </a:r>
            <a:r>
              <a:rPr lang="en-US" dirty="0">
                <a:hlinkClick r:id="rId2"/>
              </a:rPr>
              <a:t>https://ibm.biz/OpenLibertyMasterclass</a:t>
            </a:r>
            <a:endParaRPr lang="en-US" dirty="0"/>
          </a:p>
          <a:p>
            <a:pPr marL="0" indent="0">
              <a:buNone/>
            </a:pPr>
            <a:endParaRPr lang="en-US" dirty="0"/>
          </a:p>
          <a:p>
            <a:pPr marL="0" indent="0">
              <a:buNone/>
            </a:pPr>
            <a:r>
              <a:rPr lang="en-US" dirty="0"/>
              <a:t>Hosted environment with an editor and a terminal that you can try online through your browser</a:t>
            </a:r>
          </a:p>
          <a:p>
            <a:pPr marL="0" indent="0">
              <a:buNone/>
            </a:pPr>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91F533CF-87B6-EC4F-9CA3-5068B79556F1}"/>
              </a:ext>
            </a:extLst>
          </p:cNvPr>
          <p:cNvPicPr>
            <a:picLocks noChangeAspect="1"/>
          </p:cNvPicPr>
          <p:nvPr/>
        </p:nvPicPr>
        <p:blipFill rotWithShape="1">
          <a:blip r:embed="rId3"/>
          <a:srcRect l="50000" t="27620"/>
          <a:stretch/>
        </p:blipFill>
        <p:spPr>
          <a:xfrm>
            <a:off x="4890052" y="1979917"/>
            <a:ext cx="6705600" cy="3766529"/>
          </a:xfrm>
          <a:prstGeom prst="rect">
            <a:avLst/>
          </a:prstGeom>
          <a:noFill/>
        </p:spPr>
      </p:pic>
    </p:spTree>
    <p:extLst>
      <p:ext uri="{BB962C8B-B14F-4D97-AF65-F5344CB8AC3E}">
        <p14:creationId xmlns:p14="http://schemas.microsoft.com/office/powerpoint/2010/main" val="281416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31</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a:latin typeface="Trebuchet MS" panose="020B0703020202090204" pitchFamily="34" charset="0"/>
              </a:rPr>
              <a:t>Eclipse </a:t>
            </a: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Environment</a:t>
            </a:r>
          </a:p>
          <a:p>
            <a:pPr marL="838190" lvl="1" indent="-380990">
              <a:buFont typeface="Arial" panose="020B0604020202020204" pitchFamily="34" charset="0"/>
              <a:buChar char="•"/>
            </a:pPr>
            <a:r>
              <a:rPr lang="en-US" sz="2400" dirty="0"/>
              <a:t>Java system properties</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easy to mock &amp; unit test</a:t>
            </a:r>
          </a:p>
          <a:p>
            <a:r>
              <a:rPr lang="en-US" dirty="0"/>
              <a:t>Use maven-failsafe-plugin to run integration test</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1543184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99174"/>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Dev Mode</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387873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91-29FD-7045-AF3E-F87AB28002C3}"/>
              </a:ext>
            </a:extLst>
          </p:cNvPr>
          <p:cNvSpPr>
            <a:spLocks noGrp="1"/>
          </p:cNvSpPr>
          <p:nvPr>
            <p:ph type="title"/>
          </p:nvPr>
        </p:nvSpPr>
        <p:spPr/>
        <p:txBody>
          <a:bodyPr/>
          <a:lstStyle/>
          <a:p>
            <a:r>
              <a:rPr lang="en-US" dirty="0"/>
              <a:t>Buy WebSphere Liberty</a:t>
            </a:r>
          </a:p>
        </p:txBody>
      </p:sp>
      <p:pic>
        <p:nvPicPr>
          <p:cNvPr id="1032" name="Picture 8" descr="https://raw.github.ibm.com/was-liberty/icons/master/liberty/liberty-was-lp-500.png?token=AAAwyDbSpL-2lVbPcIO3pW4HL6PRBEQtks5cWepXwA%3D%3D">
            <a:extLst>
              <a:ext uri="{FF2B5EF4-FFF2-40B4-BE49-F238E27FC236}">
                <a16:creationId xmlns:a16="http://schemas.microsoft.com/office/drawing/2014/main" id="{87503966-1B69-644C-AE24-8423013EA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946" y="3420550"/>
            <a:ext cx="1081583" cy="10815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l.boxcloud.com/api/2.0/internal_files/215163524451/versions/227388274275/representations/png_paged_2048x2048/content/1.png?access_token=1!3f0nnF3DvrIj6-LCOibXF3c8u4MbOcpD49laY45_Khytuldf7e0tVIccRGEOG105QXQEAfMnCHnFxGcJbjvfqyXHaPKDrkQrC1e7-oH4NWdJTgIAG4NAWEybVzkaAk9PwVk56Yid4nx6GU_DNm3BCoQvGiBGdZH1X78ln9Io1r6ysrArbq8zqdoJrc2976ERQcI_pqGv_9PNXgBDkLyzkEmYW1Ced_0F982tiFmXMOHhOWrOwdQuzxS9BNvVkaZJ01SDxJtEDQFbs_IvTynYEnogeJkidNrBF_x0KhFq6Ir14cN2RvYq0psWLaji-ejXSE2f8cXje10dDueTHH2KLCt19HfKsi8oQhlgDAdU2qS5wPOFjoeP2w5TRyjldnJqoKITtsWovWWySGER3iDQqjoLvInhhB9vTIJfR7rgnbSRXuFWYk9wxQ22WhyBnMImD9fX7YA_pt9t1cnoELyGCLeLNxhfGUn49HB9dN4s9K80diw34PVrM_WmJme1PSD8hAiIBR57CPMV3swmyWFtfzZxh6n3LvZlXvKdgUktMl6Pbkkm_C_5Cnj22KDC01rK&amp;box_client_name=box-content-preview&amp;box_client_version=1.61.0">
            <a:extLst>
              <a:ext uri="{FF2B5EF4-FFF2-40B4-BE49-F238E27FC236}">
                <a16:creationId xmlns:a16="http://schemas.microsoft.com/office/drawing/2014/main" id="{D1425A0A-376A-B342-9310-C478E2C61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06" y="3361701"/>
            <a:ext cx="1481836" cy="10815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E6D4AB-751F-0A4E-9467-0EB328417F13}"/>
              </a:ext>
            </a:extLst>
          </p:cNvPr>
          <p:cNvSpPr txBox="1"/>
          <p:nvPr/>
        </p:nvSpPr>
        <p:spPr>
          <a:xfrm>
            <a:off x="5459101" y="3619103"/>
            <a:ext cx="2121543" cy="584775"/>
          </a:xfrm>
          <a:prstGeom prst="rect">
            <a:avLst/>
          </a:prstGeom>
          <a:noFill/>
        </p:spPr>
        <p:txBody>
          <a:bodyPr wrap="none" rtlCol="0">
            <a:spAutoFit/>
          </a:bodyPr>
          <a:lstStyle/>
          <a:p>
            <a:r>
              <a:rPr lang="en-US" sz="3200" dirty="0"/>
              <a:t>WebSphere</a:t>
            </a:r>
          </a:p>
        </p:txBody>
      </p:sp>
      <p:sp>
        <p:nvSpPr>
          <p:cNvPr id="10" name="TextBox 9">
            <a:extLst>
              <a:ext uri="{FF2B5EF4-FFF2-40B4-BE49-F238E27FC236}">
                <a16:creationId xmlns:a16="http://schemas.microsoft.com/office/drawing/2014/main" id="{3B01B607-67B3-9048-9F63-0F57A95000D3}"/>
              </a:ext>
            </a:extLst>
          </p:cNvPr>
          <p:cNvSpPr txBox="1"/>
          <p:nvPr/>
        </p:nvSpPr>
        <p:spPr>
          <a:xfrm>
            <a:off x="5417379" y="5021129"/>
            <a:ext cx="2208682" cy="584775"/>
          </a:xfrm>
          <a:prstGeom prst="rect">
            <a:avLst/>
          </a:prstGeom>
          <a:noFill/>
        </p:spPr>
        <p:txBody>
          <a:bodyPr wrap="none" rtlCol="0">
            <a:spAutoFit/>
          </a:bodyPr>
          <a:lstStyle/>
          <a:p>
            <a:r>
              <a:rPr lang="en-US" sz="3200" dirty="0"/>
              <a:t>Liberty Core</a:t>
            </a:r>
          </a:p>
        </p:txBody>
      </p:sp>
      <p:sp>
        <p:nvSpPr>
          <p:cNvPr id="11" name="TextBox 10">
            <a:extLst>
              <a:ext uri="{FF2B5EF4-FFF2-40B4-BE49-F238E27FC236}">
                <a16:creationId xmlns:a16="http://schemas.microsoft.com/office/drawing/2014/main" id="{5CBA1534-2525-9641-B5BC-3288CAB1594B}"/>
              </a:ext>
            </a:extLst>
          </p:cNvPr>
          <p:cNvSpPr txBox="1"/>
          <p:nvPr/>
        </p:nvSpPr>
        <p:spPr>
          <a:xfrm>
            <a:off x="5459100" y="2217078"/>
            <a:ext cx="2732286" cy="584775"/>
          </a:xfrm>
          <a:prstGeom prst="rect">
            <a:avLst/>
          </a:prstGeom>
          <a:noFill/>
        </p:spPr>
        <p:txBody>
          <a:bodyPr wrap="none" rtlCol="0">
            <a:spAutoFit/>
          </a:bodyPr>
          <a:lstStyle/>
          <a:p>
            <a:r>
              <a:rPr lang="en-US" sz="3200" dirty="0"/>
              <a:t>WebSphere ND</a:t>
            </a:r>
          </a:p>
        </p:txBody>
      </p:sp>
      <p:sp>
        <p:nvSpPr>
          <p:cNvPr id="12" name="Chevron 11">
            <a:extLst>
              <a:ext uri="{FF2B5EF4-FFF2-40B4-BE49-F238E27FC236}">
                <a16:creationId xmlns:a16="http://schemas.microsoft.com/office/drawing/2014/main" id="{30F14A03-CBD6-F043-88DC-444319E78987}"/>
              </a:ext>
            </a:extLst>
          </p:cNvPr>
          <p:cNvSpPr/>
          <p:nvPr/>
        </p:nvSpPr>
        <p:spPr>
          <a:xfrm>
            <a:off x="2431861" y="3619104"/>
            <a:ext cx="764275" cy="615553"/>
          </a:xfrm>
          <a:prstGeom prst="chevron">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Double Brace 13">
            <a:extLst>
              <a:ext uri="{FF2B5EF4-FFF2-40B4-BE49-F238E27FC236}">
                <a16:creationId xmlns:a16="http://schemas.microsoft.com/office/drawing/2014/main" id="{F7D175BC-10F7-E341-A3B6-5A6E90B2D46F}"/>
              </a:ext>
            </a:extLst>
          </p:cNvPr>
          <p:cNvSpPr/>
          <p:nvPr/>
        </p:nvSpPr>
        <p:spPr>
          <a:xfrm>
            <a:off x="4883339" y="2217078"/>
            <a:ext cx="3887623" cy="3419604"/>
          </a:xfrm>
          <a:prstGeom prst="bracePair">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nvGrpSpPr>
          <p:cNvPr id="21" name="Group 20">
            <a:extLst>
              <a:ext uri="{FF2B5EF4-FFF2-40B4-BE49-F238E27FC236}">
                <a16:creationId xmlns:a16="http://schemas.microsoft.com/office/drawing/2014/main" id="{9D2B84AE-4B17-344A-93FE-DEFDD677447C}"/>
              </a:ext>
            </a:extLst>
          </p:cNvPr>
          <p:cNvGrpSpPr/>
          <p:nvPr/>
        </p:nvGrpSpPr>
        <p:grpSpPr>
          <a:xfrm>
            <a:off x="9924809" y="2264454"/>
            <a:ext cx="1377300" cy="3279895"/>
            <a:chOff x="7570243" y="1698340"/>
            <a:chExt cx="1032975" cy="2459921"/>
          </a:xfrm>
        </p:grpSpPr>
        <p:sp>
          <p:nvSpPr>
            <p:cNvPr id="17" name="TextBox 16">
              <a:extLst>
                <a:ext uri="{FF2B5EF4-FFF2-40B4-BE49-F238E27FC236}">
                  <a16:creationId xmlns:a16="http://schemas.microsoft.com/office/drawing/2014/main" id="{3D255097-F250-0247-8322-0C4D0151BD5F}"/>
                </a:ext>
              </a:extLst>
            </p:cNvPr>
            <p:cNvSpPr txBox="1"/>
            <p:nvPr/>
          </p:nvSpPr>
          <p:spPr>
            <a:xfrm>
              <a:off x="7570243" y="1698340"/>
              <a:ext cx="858649" cy="346249"/>
            </a:xfrm>
            <a:prstGeom prst="rect">
              <a:avLst/>
            </a:prstGeom>
            <a:noFill/>
          </p:spPr>
          <p:txBody>
            <a:bodyPr wrap="none" rtlCol="0">
              <a:spAutoFit/>
            </a:bodyPr>
            <a:lstStyle/>
            <a:p>
              <a:r>
                <a:rPr lang="en-US" sz="2400" dirty="0"/>
                <a:t>US$341</a:t>
              </a:r>
            </a:p>
          </p:txBody>
        </p:sp>
        <p:sp>
          <p:nvSpPr>
            <p:cNvPr id="18" name="TextBox 17">
              <a:extLst>
                <a:ext uri="{FF2B5EF4-FFF2-40B4-BE49-F238E27FC236}">
                  <a16:creationId xmlns:a16="http://schemas.microsoft.com/office/drawing/2014/main" id="{246AFC2E-723B-F045-9662-E49874359248}"/>
                </a:ext>
              </a:extLst>
            </p:cNvPr>
            <p:cNvSpPr txBox="1"/>
            <p:nvPr/>
          </p:nvSpPr>
          <p:spPr>
            <a:xfrm>
              <a:off x="7570243" y="2755176"/>
              <a:ext cx="1032975" cy="346249"/>
            </a:xfrm>
            <a:prstGeom prst="rect">
              <a:avLst/>
            </a:prstGeom>
            <a:noFill/>
          </p:spPr>
          <p:txBody>
            <a:bodyPr wrap="none" rtlCol="0">
              <a:spAutoFit/>
            </a:bodyPr>
            <a:lstStyle/>
            <a:p>
              <a:r>
                <a:rPr lang="en-US" sz="2400" dirty="0"/>
                <a:t>US$91.20</a:t>
              </a:r>
            </a:p>
          </p:txBody>
        </p:sp>
        <p:sp>
          <p:nvSpPr>
            <p:cNvPr id="20" name="TextBox 19">
              <a:extLst>
                <a:ext uri="{FF2B5EF4-FFF2-40B4-BE49-F238E27FC236}">
                  <a16:creationId xmlns:a16="http://schemas.microsoft.com/office/drawing/2014/main" id="{CAB2DE77-0F17-554F-B477-1B45000BE51B}"/>
                </a:ext>
              </a:extLst>
            </p:cNvPr>
            <p:cNvSpPr txBox="1"/>
            <p:nvPr/>
          </p:nvSpPr>
          <p:spPr>
            <a:xfrm>
              <a:off x="7570243" y="3812012"/>
              <a:ext cx="742030" cy="346249"/>
            </a:xfrm>
            <a:prstGeom prst="rect">
              <a:avLst/>
            </a:prstGeom>
            <a:noFill/>
          </p:spPr>
          <p:txBody>
            <a:bodyPr wrap="none" rtlCol="0">
              <a:spAutoFit/>
            </a:bodyPr>
            <a:lstStyle/>
            <a:p>
              <a:r>
                <a:rPr lang="en-US" sz="2400" dirty="0"/>
                <a:t>US$45</a:t>
              </a:r>
            </a:p>
          </p:txBody>
        </p:sp>
      </p:grpSp>
      <p:sp>
        <p:nvSpPr>
          <p:cNvPr id="15" name="TextBox 14">
            <a:extLst>
              <a:ext uri="{FF2B5EF4-FFF2-40B4-BE49-F238E27FC236}">
                <a16:creationId xmlns:a16="http://schemas.microsoft.com/office/drawing/2014/main" id="{09124202-B15D-C940-87EF-C5CE1E1AED4F}"/>
              </a:ext>
            </a:extLst>
          </p:cNvPr>
          <p:cNvSpPr txBox="1"/>
          <p:nvPr/>
        </p:nvSpPr>
        <p:spPr>
          <a:xfrm>
            <a:off x="9665122" y="1375209"/>
            <a:ext cx="1877758" cy="830997"/>
          </a:xfrm>
          <a:prstGeom prst="rect">
            <a:avLst/>
          </a:prstGeom>
          <a:noFill/>
        </p:spPr>
        <p:txBody>
          <a:bodyPr wrap="none" rtlCol="0">
            <a:spAutoFit/>
          </a:bodyPr>
          <a:lstStyle/>
          <a:p>
            <a:r>
              <a:rPr lang="en-US" sz="2400" dirty="0"/>
              <a:t>Monthly VPC </a:t>
            </a:r>
            <a:br>
              <a:rPr lang="en-US" sz="2400" dirty="0"/>
            </a:br>
            <a:r>
              <a:rPr lang="en-US" sz="2400" dirty="0"/>
              <a:t>(List Price)</a:t>
            </a:r>
          </a:p>
        </p:txBody>
      </p:sp>
      <p:sp>
        <p:nvSpPr>
          <p:cNvPr id="3" name="TextBox 2">
            <a:extLst>
              <a:ext uri="{FF2B5EF4-FFF2-40B4-BE49-F238E27FC236}">
                <a16:creationId xmlns:a16="http://schemas.microsoft.com/office/drawing/2014/main" id="{1A84BC81-330A-0B47-8CB8-65CFA2DB351D}"/>
              </a:ext>
            </a:extLst>
          </p:cNvPr>
          <p:cNvSpPr txBox="1"/>
          <p:nvPr/>
        </p:nvSpPr>
        <p:spPr>
          <a:xfrm>
            <a:off x="609600" y="6236093"/>
            <a:ext cx="6798365" cy="369332"/>
          </a:xfrm>
          <a:prstGeom prst="rect">
            <a:avLst/>
          </a:prstGeom>
          <a:noFill/>
        </p:spPr>
        <p:txBody>
          <a:bodyPr wrap="square" rtlCol="0">
            <a:spAutoFit/>
          </a:bodyPr>
          <a:lstStyle/>
          <a:p>
            <a:r>
              <a:rPr lang="en-US" dirty="0">
                <a:hlinkClick r:id="rId4"/>
              </a:rPr>
              <a:t>https://www.ibm.com/cloud/websphere-application-server/pricing</a:t>
            </a:r>
            <a:endParaRPr lang="en-US" dirty="0"/>
          </a:p>
        </p:txBody>
      </p:sp>
    </p:spTree>
    <p:extLst>
      <p:ext uri="{BB962C8B-B14F-4D97-AF65-F5344CB8AC3E}">
        <p14:creationId xmlns:p14="http://schemas.microsoft.com/office/powerpoint/2010/main" val="277718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D9A57B8-7853-3043-9BC0-E651E319D94B}"/>
              </a:ext>
            </a:extLst>
          </p:cNvPr>
          <p:cNvPicPr>
            <a:picLocks noChangeAspect="1"/>
          </p:cNvPicPr>
          <p:nvPr/>
        </p:nvPicPr>
        <p:blipFill>
          <a:blip r:embed="rId2"/>
          <a:stretch>
            <a:fillRect/>
          </a:stretch>
        </p:blipFill>
        <p:spPr>
          <a:xfrm>
            <a:off x="0" y="846139"/>
            <a:ext cx="12192000" cy="5845342"/>
          </a:xfrm>
          <a:prstGeom prst="rect">
            <a:avLst/>
          </a:prstGeom>
        </p:spPr>
      </p:pic>
      <p:sp>
        <p:nvSpPr>
          <p:cNvPr id="6" name="Title 5">
            <a:extLst>
              <a:ext uri="{FF2B5EF4-FFF2-40B4-BE49-F238E27FC236}">
                <a16:creationId xmlns:a16="http://schemas.microsoft.com/office/drawing/2014/main" id="{718C879F-04F7-7E41-AFC5-097B1B82110D}"/>
              </a:ext>
            </a:extLst>
          </p:cNvPr>
          <p:cNvSpPr>
            <a:spLocks noGrp="1"/>
          </p:cNvSpPr>
          <p:nvPr>
            <p:ph type="title"/>
          </p:nvPr>
        </p:nvSpPr>
        <p:spPr/>
        <p:txBody>
          <a:bodyPr/>
          <a:lstStyle/>
          <a:p>
            <a:r>
              <a:rPr lang="en-US" dirty="0"/>
              <a:t>Licensing Options</a:t>
            </a:r>
          </a:p>
        </p:txBody>
      </p:sp>
    </p:spTree>
    <p:extLst>
      <p:ext uri="{BB962C8B-B14F-4D97-AF65-F5344CB8AC3E}">
        <p14:creationId xmlns:p14="http://schemas.microsoft.com/office/powerpoint/2010/main" val="3464855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a:t>
            </a:r>
            <a:r>
              <a:rPr lang="en-US" dirty="0">
                <a:hlinkClick r:id="rId4"/>
              </a:rPr>
              <a:t>Masterclass</a:t>
            </a:r>
            <a:endParaRPr lang="en-US" dirty="0"/>
          </a:p>
          <a:p>
            <a:pPr lvl="1"/>
            <a:r>
              <a:rPr lang="en-US" dirty="0">
                <a:hlinkClick r:id="rId5"/>
              </a:rPr>
              <a:t>Table of Contents</a:t>
            </a:r>
            <a:endParaRPr lang="en-US" dirty="0"/>
          </a:p>
          <a:p>
            <a:pPr lvl="1"/>
            <a:r>
              <a:rPr lang="en-US" dirty="0">
                <a:hlinkClick r:id="rId6"/>
              </a:rPr>
              <a:t>Before you </a:t>
            </a:r>
            <a:r>
              <a:rPr lang="en-US" dirty="0">
                <a:hlinkClick r:id="rId7"/>
              </a:rPr>
              <a:t>begin</a:t>
            </a:r>
            <a:endParaRPr lang="en-US" dirty="0"/>
          </a:p>
          <a:p>
            <a:pPr lvl="2"/>
            <a:r>
              <a:rPr lang="en-US" dirty="0">
                <a:hlinkClick r:id="rId8"/>
              </a:rPr>
              <a:t>Install Pre-requisites</a:t>
            </a:r>
            <a:endParaRPr lang="en-US" dirty="0"/>
          </a:p>
          <a:p>
            <a:pPr lvl="2"/>
            <a:r>
              <a:rPr lang="en-US" dirty="0">
                <a:hlinkClick r:id="rId9"/>
              </a:rPr>
              <a:t>Prime Maven and Docker Caches</a:t>
            </a:r>
            <a:endParaRPr lang="en-US" dirty="0"/>
          </a:p>
          <a:p>
            <a:pPr lvl="1"/>
            <a:r>
              <a:rPr lang="en-US" dirty="0">
                <a:hlinkClick r:id="rId10"/>
              </a:rPr>
              <a:t>The </a:t>
            </a:r>
            <a:r>
              <a:rPr lang="en-US" dirty="0">
                <a:hlinkClick r:id="rId11"/>
              </a:rPr>
              <a:t>Application</a:t>
            </a:r>
            <a:endParaRPr lang="en-US" dirty="0"/>
          </a:p>
          <a:p>
            <a:pPr lvl="1"/>
            <a:r>
              <a:rPr lang="en-US" dirty="0">
                <a:hlinkClick r:id="rId12"/>
              </a:rPr>
              <a:t>Module 1: </a:t>
            </a:r>
            <a:r>
              <a:rPr lang="en-US" dirty="0">
                <a:hlinkClick r:id="rId13"/>
              </a:rPr>
              <a:t>Build</a:t>
            </a:r>
            <a:endParaRPr lang="en-US" dirty="0"/>
          </a:p>
          <a:p>
            <a:pPr lvl="1"/>
            <a:r>
              <a:rPr lang="en-US" dirty="0">
                <a:hlinkClick r:id="rId14"/>
              </a:rPr>
              <a:t>Module 2: Dev </a:t>
            </a:r>
            <a:r>
              <a:rPr lang="en-US" dirty="0">
                <a:hlinkClick r:id="rId15"/>
              </a:rPr>
              <a:t>Mode</a:t>
            </a:r>
            <a:endParaRPr lang="en-US" dirty="0"/>
          </a:p>
          <a:p>
            <a:pPr lvl="1"/>
            <a:r>
              <a:rPr lang="en-US" dirty="0">
                <a:hlinkClick r:id="rId16"/>
              </a:rPr>
              <a:t>Module 3: Application </a:t>
            </a:r>
            <a:r>
              <a:rPr lang="en-US" dirty="0">
                <a:hlinkClick r:id="rId17"/>
              </a:rPr>
              <a:t>APIs</a:t>
            </a:r>
            <a:endParaRPr lang="en-US" dirty="0"/>
          </a:p>
          <a:p>
            <a:pPr lvl="1"/>
            <a:r>
              <a:rPr lang="en-US" dirty="0">
                <a:hlinkClick r:id="rId18"/>
              </a:rPr>
              <a:t>Module 4: Server </a:t>
            </a:r>
            <a:r>
              <a:rPr lang="en-US" dirty="0">
                <a:hlinkClick r:id="rId19"/>
              </a:rPr>
              <a:t>Configuration</a:t>
            </a:r>
            <a:endParaRPr lang="en-US" dirty="0"/>
          </a:p>
          <a:p>
            <a:pPr lvl="1"/>
            <a:r>
              <a:rPr lang="en-US" dirty="0">
                <a:hlinkClick r:id="rId20"/>
              </a:rPr>
              <a:t>Module 5: Externalizing Configuration</a:t>
            </a:r>
            <a:endParaRPr lang="en-US" dirty="0"/>
          </a:p>
          <a:p>
            <a:pPr lvl="1"/>
            <a:r>
              <a:rPr lang="en-US" dirty="0">
                <a:hlinkClick r:id="rId21"/>
              </a:rPr>
              <a:t>Module 6: Integration Testing</a:t>
            </a:r>
            <a:endParaRPr lang="en-US" dirty="0"/>
          </a:p>
          <a:p>
            <a:pPr lvl="1"/>
            <a:r>
              <a:rPr lang="en-US" dirty="0">
                <a:hlinkClick r:id="rId22"/>
              </a:rPr>
              <a:t>Module 7: </a:t>
            </a:r>
            <a:r>
              <a:rPr lang="en-US" dirty="0">
                <a:hlinkClick r:id="rId23"/>
              </a:rPr>
              <a:t>Docker</a:t>
            </a:r>
            <a:endParaRPr lang="en-US" dirty="0"/>
          </a:p>
          <a:p>
            <a:pPr lvl="2"/>
            <a:r>
              <a:rPr lang="en-US" dirty="0">
                <a:hlinkClick r:id="rId24"/>
              </a:rPr>
              <a:t>Overriding Dev Server Configuration</a:t>
            </a:r>
            <a:endParaRPr lang="en-US" dirty="0"/>
          </a:p>
          <a:p>
            <a:pPr lvl="1"/>
            <a:r>
              <a:rPr lang="en-US" dirty="0">
                <a:hlinkClick r:id="rId25"/>
              </a:rPr>
              <a:t>Module 8: Support Licensing</a:t>
            </a:r>
            <a:endParaRPr lang="en-US" dirty="0"/>
          </a:p>
          <a:p>
            <a:pPr lvl="1"/>
            <a:r>
              <a:rPr lang="en-US" dirty="0">
                <a:hlinkClick r:id="rId26"/>
              </a:rPr>
              <a:t>Conclusion</a:t>
            </a:r>
            <a:endParaRPr lang="en-US" dirty="0"/>
          </a:p>
          <a:p>
            <a:endParaRPr lang="en-US" dirty="0"/>
          </a:p>
        </p:txBody>
      </p:sp>
    </p:spTree>
    <p:extLst>
      <p:ext uri="{BB962C8B-B14F-4D97-AF65-F5344CB8AC3E}">
        <p14:creationId xmlns:p14="http://schemas.microsoft.com/office/powerpoint/2010/main" val="3393954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3"/>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11CAFC64-8491-1748-8E86-51342E6F80E3}"/>
              </a:ext>
            </a:extLst>
          </p:cNvPr>
          <p:cNvPicPr>
            <a:picLocks noChangeAspect="1"/>
          </p:cNvPicPr>
          <p:nvPr/>
        </p:nvPicPr>
        <p:blipFill>
          <a:blip r:embed="rId4"/>
          <a:stretch>
            <a:fillRect/>
          </a:stretch>
        </p:blipFill>
        <p:spPr>
          <a:xfrm>
            <a:off x="0" y="342265"/>
            <a:ext cx="12191999" cy="6858000"/>
          </a:xfrm>
          <a:prstGeom prst="rect">
            <a:avLst/>
          </a:prstGeom>
        </p:spPr>
      </p:pic>
    </p:spTree>
    <p:extLst>
      <p:ext uri="{BB962C8B-B14F-4D97-AF65-F5344CB8AC3E}">
        <p14:creationId xmlns:p14="http://schemas.microsoft.com/office/powerpoint/2010/main" val="3065597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6C4-762C-824C-9294-6F81BE3A74E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93494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Brief History</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Liberty Goals</a:t>
            </a:r>
          </a:p>
        </p:txBody>
      </p:sp>
      <p:sp>
        <p:nvSpPr>
          <p:cNvPr id="4" name="Text Placeholder 3"/>
          <p:cNvSpPr>
            <a:spLocks noGrp="1"/>
          </p:cNvSpPr>
          <p:nvPr>
            <p:ph idx="1"/>
          </p:nvPr>
        </p:nvSpPr>
        <p:spPr>
          <a:xfrm>
            <a:off x="1033670" y="1921565"/>
            <a:ext cx="10548730" cy="4204599"/>
          </a:xfrm>
        </p:spPr>
        <p:txBody>
          <a:bodyPr>
            <a:normAutofit/>
          </a:bodyPr>
          <a:lstStyle/>
          <a:p>
            <a:r>
              <a:rPr lang="en-US" dirty="0"/>
              <a:t>Efficient</a:t>
            </a:r>
          </a:p>
          <a:p>
            <a:r>
              <a:rPr lang="en-US" dirty="0"/>
              <a:t>Simple to use</a:t>
            </a:r>
          </a:p>
          <a:p>
            <a:r>
              <a:rPr lang="en-US" dirty="0"/>
              <a:t>Consistency</a:t>
            </a:r>
          </a:p>
          <a:p>
            <a:r>
              <a:rPr lang="en-US" dirty="0"/>
              <a:t>Just enough runtime</a:t>
            </a:r>
          </a:p>
          <a:p>
            <a:r>
              <a:rPr lang="en-US" dirty="0"/>
              <a:t>End of migration</a:t>
            </a:r>
          </a:p>
          <a:p>
            <a:r>
              <a:rPr lang="en-US" dirty="0"/>
              <a:t>Agile-ready</a:t>
            </a:r>
          </a:p>
        </p:txBody>
      </p:sp>
      <p:pic>
        <p:nvPicPr>
          <p:cNvPr id="2" name="Picture 1">
            <a:extLst>
              <a:ext uri="{FF2B5EF4-FFF2-40B4-BE49-F238E27FC236}">
                <a16:creationId xmlns:a16="http://schemas.microsoft.com/office/drawing/2014/main" id="{E1191BEB-35DE-6649-9FCF-E6DA9C559244}"/>
              </a:ext>
            </a:extLst>
          </p:cNvPr>
          <p:cNvPicPr>
            <a:picLocks noChangeAspect="1"/>
          </p:cNvPicPr>
          <p:nvPr/>
        </p:nvPicPr>
        <p:blipFill>
          <a:blip r:embed="rId3"/>
          <a:stretch>
            <a:fillRect/>
          </a:stretch>
        </p:blipFill>
        <p:spPr>
          <a:xfrm>
            <a:off x="5645425" y="2159000"/>
            <a:ext cx="4335929" cy="3247887"/>
          </a:xfrm>
          <a:prstGeom prst="rect">
            <a:avLst/>
          </a:prstGeom>
        </p:spPr>
      </p:pic>
    </p:spTree>
    <p:extLst>
      <p:ext uri="{BB962C8B-B14F-4D97-AF65-F5344CB8AC3E}">
        <p14:creationId xmlns:p14="http://schemas.microsoft.com/office/powerpoint/2010/main" val="376731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p:txBody>
          <a:bodyPr/>
          <a:lstStyle/>
          <a:p>
            <a:r>
              <a:rPr lang="en-US" dirty="0"/>
              <a:t>Liberty</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600201"/>
            <a:ext cx="5791200" cy="4525963"/>
          </a:xfrm>
        </p:spPr>
        <p:txBody>
          <a:bodyPr>
            <a:noAutofit/>
          </a:bodyPr>
          <a:lstStyle/>
          <a:p>
            <a:r>
              <a:rPr lang="en-US" sz="2400" dirty="0"/>
              <a:t>First shipped in WAS 8.5 in 2012</a:t>
            </a:r>
          </a:p>
          <a:p>
            <a:pPr lvl="1"/>
            <a:r>
              <a:rPr lang="en-US" sz="2400" dirty="0"/>
              <a:t>Servlet + JSP + JPA </a:t>
            </a:r>
          </a:p>
          <a:p>
            <a:r>
              <a:rPr lang="en-US" sz="2400" dirty="0"/>
              <a:t>Web Profile 6 in 2014</a:t>
            </a:r>
          </a:p>
          <a:p>
            <a:r>
              <a:rPr lang="en-US" sz="2400" dirty="0"/>
              <a:t>Java EE 7 in 2016 – first commercial product to certify</a:t>
            </a:r>
          </a:p>
          <a:p>
            <a:r>
              <a:rPr lang="en-US" sz="2400" dirty="0"/>
              <a:t>Java EE 8 in 2018 – first to certify</a:t>
            </a:r>
          </a:p>
          <a:p>
            <a:r>
              <a:rPr lang="en-US" sz="2400" dirty="0"/>
              <a:t>Jakarta EE 8 in 2019 – first to certify</a:t>
            </a:r>
          </a:p>
          <a:p>
            <a:r>
              <a:rPr lang="en-US" sz="2400" dirty="0"/>
              <a:t>Eclipse </a:t>
            </a:r>
            <a:r>
              <a:rPr lang="en-US" sz="2400" dirty="0" err="1"/>
              <a:t>MicroProfile</a:t>
            </a:r>
            <a:r>
              <a:rPr lang="en-US" sz="2400" dirty="0"/>
              <a:t> – first to deliver 1.0-1.4, 2.0-2.1, 3.0</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206086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7BB154DD-F617-EF42-BA0A-FAE1086DDE16}"/>
    </a:ext>
  </a:extLst>
</a:theme>
</file>

<file path=ppt/theme/theme6.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125BD527-B402-7B4D-9AE5-6CE69D7F9E4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40179</TotalTime>
  <Words>2862</Words>
  <Application>Microsoft Macintosh PowerPoint</Application>
  <PresentationFormat>Widescreen</PresentationFormat>
  <Paragraphs>782</Paragraphs>
  <Slides>46</Slides>
  <Notes>21</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46</vt:i4>
      </vt:variant>
    </vt:vector>
  </HeadingPairs>
  <TitlesOfParts>
    <vt:vector size="69" baseType="lpstr">
      <vt:lpstr>.AppleSystemUIFont</vt:lpstr>
      <vt:lpstr>HelvNeue Light for IBM</vt:lpstr>
      <vt:lpstr>Proxima Nova</vt:lpstr>
      <vt:lpstr>Arial</vt:lpstr>
      <vt:lpstr>Calibri</vt:lpstr>
      <vt:lpstr>Cambria</vt:lpstr>
      <vt:lpstr>Courier New</vt:lpstr>
      <vt:lpstr>IBM Plex Mono Light</vt:lpstr>
      <vt:lpstr>IBM Plex Sans</vt:lpstr>
      <vt:lpstr>IBM Plex Sans Light</vt:lpstr>
      <vt:lpstr>Lucida Console</vt:lpstr>
      <vt:lpstr>Menlo</vt:lpstr>
      <vt:lpstr>Menlo-Regular</vt:lpstr>
      <vt:lpstr>Times New Roman</vt:lpstr>
      <vt:lpstr>Trebuchet MS</vt:lpstr>
      <vt:lpstr>Wingdings</vt:lpstr>
      <vt:lpstr>1_Office Theme</vt:lpstr>
      <vt:lpstr>IBM Developer 2018 blue background</vt:lpstr>
      <vt:lpstr>gry_background_2017</vt:lpstr>
      <vt:lpstr>6_dk_blu_background_2017</vt:lpstr>
      <vt:lpstr>IBM Developer 2018 white background</vt:lpstr>
      <vt:lpstr>Office Theme</vt:lpstr>
      <vt:lpstr>1_IBM Developer 2018 blue background</vt:lpstr>
      <vt:lpstr>Masterclass: Hands-on Liberty for Developers</vt:lpstr>
      <vt:lpstr>Ready to get your hands dirty?</vt:lpstr>
      <vt:lpstr>Ready to get your hands dirty?</vt:lpstr>
      <vt:lpstr>Mastersclass hands-on content</vt:lpstr>
      <vt:lpstr>Brief History</vt:lpstr>
      <vt:lpstr>Liberty Goals</vt:lpstr>
      <vt:lpstr>Liberty</vt:lpstr>
      <vt:lpstr>PowerPoint Presentation</vt:lpstr>
      <vt:lpstr>Liberty Architecture</vt:lpstr>
      <vt:lpstr>Fit for purpose</vt:lpstr>
      <vt:lpstr>Liberty Zero Migration</vt:lpstr>
      <vt:lpstr>Features</vt:lpstr>
      <vt:lpstr>Periodic Table of Liberty (20.0.0.3)</vt:lpstr>
      <vt:lpstr>Periodic Table of Liberty (20.0.0.3)</vt:lpstr>
      <vt:lpstr>Periodic Table of Liberty (20.0.0.3)</vt:lpstr>
      <vt:lpstr>Build</vt:lpstr>
      <vt:lpstr>Support for Maven and Gradle</vt:lpstr>
      <vt:lpstr>Dev Mode</vt:lpstr>
      <vt:lpstr>dev mode</vt:lpstr>
      <vt:lpstr>Open Liberty Tools for VS Code</vt:lpstr>
      <vt:lpstr>Application APIs</vt:lpstr>
      <vt:lpstr>Java EE 7</vt:lpstr>
      <vt:lpstr>Jakarta EE or Java EE 8</vt:lpstr>
      <vt:lpstr>Eclipse MicroProfile</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Testing in Containers</vt:lpstr>
      <vt:lpstr>MicroShed Testing</vt:lpstr>
      <vt:lpstr>Support Licensing</vt:lpstr>
      <vt:lpstr>Buy WebSphere Liberty</vt:lpstr>
      <vt:lpstr>Licensing Options</vt:lpstr>
      <vt:lpstr>Wrap-up</vt:lpstr>
      <vt:lpstr>Mastersclass hands-on content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YK Chang</cp:lastModifiedBy>
  <cp:revision>558</cp:revision>
  <cp:lastPrinted>2019-09-24T14:32:09Z</cp:lastPrinted>
  <dcterms:created xsi:type="dcterms:W3CDTF">2016-12-19T13:55:54Z</dcterms:created>
  <dcterms:modified xsi:type="dcterms:W3CDTF">2020-05-07T17:58:04Z</dcterms:modified>
</cp:coreProperties>
</file>